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Layouts/slideLayout7.xml" ContentType="application/vnd.openxmlformats-officedocument.presentationml.slideLayout+xml"/>
  <Override PartName="/ppt/theme/theme3.xml" ContentType="application/vnd.openxmlformats-officedocument.theme+xml"/>
  <Override PartName="/ppt/slideLayouts/slideLayout8.xml" ContentType="application/vnd.openxmlformats-officedocument.presentationml.slideLayout+xml"/>
  <Override PartName="/ppt/theme/theme4.xml" ContentType="application/vnd.openxmlformats-officedocument.theme+xml"/>
  <Override PartName="/ppt/slideLayouts/slideLayout9.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4" r:id="rId1"/>
    <p:sldMasterId id="2147483695" r:id="rId2"/>
    <p:sldMasterId id="2147483676" r:id="rId3"/>
    <p:sldMasterId id="2147483678" r:id="rId4"/>
    <p:sldMasterId id="2147483680" r:id="rId5"/>
  </p:sldMasterIdLst>
  <p:notesMasterIdLst>
    <p:notesMasterId r:id="rId42"/>
  </p:notesMasterIdLst>
  <p:handoutMasterIdLst>
    <p:handoutMasterId r:id="rId43"/>
  </p:handoutMasterIdLst>
  <p:sldIdLst>
    <p:sldId id="867" r:id="rId6"/>
    <p:sldId id="868" r:id="rId7"/>
    <p:sldId id="869" r:id="rId8"/>
    <p:sldId id="929" r:id="rId9"/>
    <p:sldId id="930" r:id="rId10"/>
    <p:sldId id="931" r:id="rId11"/>
    <p:sldId id="932" r:id="rId12"/>
    <p:sldId id="933" r:id="rId13"/>
    <p:sldId id="934" r:id="rId14"/>
    <p:sldId id="935" r:id="rId15"/>
    <p:sldId id="937" r:id="rId16"/>
    <p:sldId id="938" r:id="rId17"/>
    <p:sldId id="939" r:id="rId18"/>
    <p:sldId id="940" r:id="rId19"/>
    <p:sldId id="941" r:id="rId20"/>
    <p:sldId id="942" r:id="rId21"/>
    <p:sldId id="943" r:id="rId22"/>
    <p:sldId id="936" r:id="rId23"/>
    <p:sldId id="945" r:id="rId24"/>
    <p:sldId id="946" r:id="rId25"/>
    <p:sldId id="947" r:id="rId26"/>
    <p:sldId id="948" r:id="rId27"/>
    <p:sldId id="949" r:id="rId28"/>
    <p:sldId id="950" r:id="rId29"/>
    <p:sldId id="951" r:id="rId30"/>
    <p:sldId id="952" r:id="rId31"/>
    <p:sldId id="953" r:id="rId32"/>
    <p:sldId id="954" r:id="rId33"/>
    <p:sldId id="955" r:id="rId34"/>
    <p:sldId id="956" r:id="rId35"/>
    <p:sldId id="957" r:id="rId36"/>
    <p:sldId id="958" r:id="rId37"/>
    <p:sldId id="959" r:id="rId38"/>
    <p:sldId id="960" r:id="rId39"/>
    <p:sldId id="961" r:id="rId40"/>
    <p:sldId id="408"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Main Content" id="{2D4F4854-7457-4D52-B50A-9A40133D4B8B}">
          <p14:sldIdLst>
            <p14:sldId id="867"/>
            <p14:sldId id="868"/>
            <p14:sldId id="869"/>
            <p14:sldId id="929"/>
            <p14:sldId id="930"/>
            <p14:sldId id="931"/>
            <p14:sldId id="932"/>
            <p14:sldId id="933"/>
            <p14:sldId id="934"/>
            <p14:sldId id="935"/>
            <p14:sldId id="937"/>
            <p14:sldId id="938"/>
            <p14:sldId id="939"/>
            <p14:sldId id="940"/>
            <p14:sldId id="941"/>
            <p14:sldId id="942"/>
            <p14:sldId id="943"/>
            <p14:sldId id="936"/>
            <p14:sldId id="945"/>
            <p14:sldId id="946"/>
            <p14:sldId id="947"/>
            <p14:sldId id="948"/>
            <p14:sldId id="949"/>
            <p14:sldId id="950"/>
            <p14:sldId id="951"/>
            <p14:sldId id="952"/>
            <p14:sldId id="953"/>
            <p14:sldId id="954"/>
            <p14:sldId id="955"/>
            <p14:sldId id="956"/>
            <p14:sldId id="957"/>
            <p14:sldId id="958"/>
            <p14:sldId id="959"/>
            <p14:sldId id="960"/>
            <p14:sldId id="961"/>
            <p14:sldId id="408"/>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uest User" initials="GU" lastIdx="3" clrIdx="0">
    <p:extLst>
      <p:ext uri="{19B8F6BF-5375-455C-9EA6-DF929625EA0E}">
        <p15:presenceInfo xmlns:p15="http://schemas.microsoft.com/office/powerpoint/2012/main" userId="S::urn:spo:anon#922df72f40d093e6c11b54bb5180ad3277bb5858a511109f695867721878539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26B5A"/>
    <a:srgbClr val="F2F2F2"/>
    <a:srgbClr val="7AC1AC"/>
    <a:srgbClr val="625D9C"/>
    <a:srgbClr val="ECF4F1"/>
    <a:srgbClr val="D7E9E3"/>
    <a:srgbClr val="9F2241"/>
    <a:srgbClr val="E2DFCA"/>
    <a:srgbClr val="E21A23"/>
    <a:srgbClr val="629DD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54" autoAdjust="0"/>
    <p:restoredTop sz="78420" autoAdjust="0"/>
  </p:normalViewPr>
  <p:slideViewPr>
    <p:cSldViewPr>
      <p:cViewPr varScale="1">
        <p:scale>
          <a:sx n="54" d="100"/>
          <a:sy n="54" d="100"/>
        </p:scale>
        <p:origin x="1296" y="54"/>
      </p:cViewPr>
      <p:guideLst/>
    </p:cSldViewPr>
  </p:slideViewPr>
  <p:outlineViewPr>
    <p:cViewPr>
      <p:scale>
        <a:sx n="33" d="100"/>
        <a:sy n="33" d="100"/>
      </p:scale>
      <p:origin x="0" y="-22164"/>
    </p:cViewPr>
  </p:outlineViewPr>
  <p:notesTextViewPr>
    <p:cViewPr>
      <p:scale>
        <a:sx n="1" d="1"/>
        <a:sy n="1" d="1"/>
      </p:scale>
      <p:origin x="0" y="0"/>
    </p:cViewPr>
  </p:notesTextViewPr>
  <p:sorterViewPr>
    <p:cViewPr varScale="1">
      <p:scale>
        <a:sx n="1" d="1"/>
        <a:sy n="1" d="1"/>
      </p:scale>
      <p:origin x="0" y="0"/>
    </p:cViewPr>
  </p:sorterViewPr>
  <p:notesViewPr>
    <p:cSldViewPr showGuides="1">
      <p:cViewPr varScale="1">
        <p:scale>
          <a:sx n="69" d="100"/>
          <a:sy n="69" d="100"/>
        </p:scale>
        <p:origin x="2226" y="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3" Type="http://schemas.openxmlformats.org/officeDocument/2006/relationships/slideMaster" Target="slideMasters/slideMaster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notesMaster" Target="notesMasters/notesMaster1.xml"/><Relationship Id="rId47"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commentAuthors" Target="commentAuthor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handoutMaster" Target="handoutMasters/handoutMaster1.xml"/><Relationship Id="rId48"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EBFE811-6E1E-46CC-B542-9F9713BDB1B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latin typeface="Calibri" panose="020F0502020204030204" pitchFamily="34" charset="0"/>
            </a:endParaRPr>
          </a:p>
        </p:txBody>
      </p:sp>
      <p:sp>
        <p:nvSpPr>
          <p:cNvPr id="3" name="Date Placeholder 2">
            <a:extLst>
              <a:ext uri="{FF2B5EF4-FFF2-40B4-BE49-F238E27FC236}">
                <a16:creationId xmlns:a16="http://schemas.microsoft.com/office/drawing/2014/main" id="{85C4043E-F118-4109-BD9F-28417D30749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958057F-4B7A-40E9-A7BE-FBD53D63A0A7}" type="datetimeFigureOut">
              <a:rPr lang="en-US" smtClean="0">
                <a:latin typeface="Calibri" panose="020F0502020204030204" pitchFamily="34" charset="0"/>
              </a:rPr>
              <a:t>11/24/2022</a:t>
            </a:fld>
            <a:endParaRPr lang="en-US" dirty="0">
              <a:latin typeface="Calibri" panose="020F0502020204030204" pitchFamily="34" charset="0"/>
            </a:endParaRPr>
          </a:p>
        </p:txBody>
      </p:sp>
      <p:sp>
        <p:nvSpPr>
          <p:cNvPr id="4" name="Footer Placeholder 3">
            <a:extLst>
              <a:ext uri="{FF2B5EF4-FFF2-40B4-BE49-F238E27FC236}">
                <a16:creationId xmlns:a16="http://schemas.microsoft.com/office/drawing/2014/main" id="{9D140411-4AB5-4426-9F04-69B3F722909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latin typeface="Calibri" panose="020F0502020204030204" pitchFamily="34" charset="0"/>
            </a:endParaRPr>
          </a:p>
        </p:txBody>
      </p:sp>
      <p:sp>
        <p:nvSpPr>
          <p:cNvPr id="5" name="Slide Number Placeholder 4">
            <a:extLst>
              <a:ext uri="{FF2B5EF4-FFF2-40B4-BE49-F238E27FC236}">
                <a16:creationId xmlns:a16="http://schemas.microsoft.com/office/drawing/2014/main" id="{5D391515-1FB8-442A-9C27-5E8D48E7DE6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CB0B755-B649-4907-8AE4-10BF9A9194BB}" type="slidenum">
              <a:rPr lang="en-US" smtClean="0">
                <a:latin typeface="Calibri" panose="020F0502020204030204" pitchFamily="34" charset="0"/>
              </a:rPr>
              <a:t>‹#›</a:t>
            </a:fld>
            <a:endParaRPr lang="en-US" dirty="0">
              <a:latin typeface="Calibri" panose="020F0502020204030204" pitchFamily="34" charset="0"/>
            </a:endParaRPr>
          </a:p>
        </p:txBody>
      </p:sp>
    </p:spTree>
    <p:extLst>
      <p:ext uri="{BB962C8B-B14F-4D97-AF65-F5344CB8AC3E}">
        <p14:creationId xmlns:p14="http://schemas.microsoft.com/office/powerpoint/2010/main" val="3702313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Calibri" panose="020F0502020204030204" pitchFamily="34"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Calibri" panose="020F0502020204030204" pitchFamily="34" charset="0"/>
              </a:defRPr>
            </a:lvl1pPr>
          </a:lstStyle>
          <a:p>
            <a:fld id="{1E15CAC3-E02B-4339-957F-62D710A75B9E}" type="datetimeFigureOut">
              <a:rPr lang="en-US" smtClean="0"/>
              <a:pPr/>
              <a:t>11/24/2022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Calibri" panose="020F05020202040302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Calibri" panose="020F0502020204030204" pitchFamily="34" charset="0"/>
              </a:defRPr>
            </a:lvl1pPr>
          </a:lstStyle>
          <a:p>
            <a:fld id="{12958CCC-6E90-475B-9078-1F81E81312A7}" type="slidenum">
              <a:rPr lang="en-US" smtClean="0"/>
              <a:pPr/>
              <a:t>‹#›</a:t>
            </a:fld>
            <a:endParaRPr lang="en-US" dirty="0"/>
          </a:p>
        </p:txBody>
      </p:sp>
    </p:spTree>
    <p:extLst>
      <p:ext uri="{BB962C8B-B14F-4D97-AF65-F5344CB8AC3E}">
        <p14:creationId xmlns:p14="http://schemas.microsoft.com/office/powerpoint/2010/main" val="21567841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2958CCC-6E90-475B-9078-1F81E81312A7}" type="slidenum">
              <a:rPr lang="en-US" smtClean="0"/>
              <a:pPr/>
              <a:t>1</a:t>
            </a:fld>
            <a:endParaRPr lang="en-US" dirty="0"/>
          </a:p>
        </p:txBody>
      </p:sp>
    </p:spTree>
    <p:extLst>
      <p:ext uri="{BB962C8B-B14F-4D97-AF65-F5344CB8AC3E}">
        <p14:creationId xmlns:p14="http://schemas.microsoft.com/office/powerpoint/2010/main" val="13752537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latin typeface="+mn-lt"/>
                <a:cs typeface="Arial" panose="020B0604020202020204" pitchFamily="34" charset="0"/>
              </a:rPr>
              <a:t>The correct answer is “B” – law of peoples. See slide 1-14.</a:t>
            </a:r>
          </a:p>
        </p:txBody>
      </p:sp>
      <p:sp>
        <p:nvSpPr>
          <p:cNvPr id="4" name="Slide Number Placeholder 3"/>
          <p:cNvSpPr>
            <a:spLocks noGrp="1"/>
          </p:cNvSpPr>
          <p:nvPr>
            <p:ph type="sldNum" sz="quarter" idx="5"/>
          </p:nvPr>
        </p:nvSpPr>
        <p:spPr/>
        <p:txBody>
          <a:bodyPr/>
          <a:lstStyle/>
          <a:p>
            <a:fld id="{12958CCC-6E90-475B-9078-1F81E81312A7}" type="slidenum">
              <a:rPr lang="en-US" smtClean="0"/>
              <a:pPr/>
              <a:t>10</a:t>
            </a:fld>
            <a:endParaRPr lang="en-US" dirty="0"/>
          </a:p>
        </p:txBody>
      </p:sp>
    </p:spTree>
    <p:extLst>
      <p:ext uri="{BB962C8B-B14F-4D97-AF65-F5344CB8AC3E}">
        <p14:creationId xmlns:p14="http://schemas.microsoft.com/office/powerpoint/2010/main" val="30049193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dirty="0">
              <a:ln>
                <a:noFill/>
              </a:ln>
              <a:solidFill>
                <a:prstClr val="black"/>
              </a:solidFill>
              <a:effectLst/>
              <a:uLnTx/>
              <a:uFillTx/>
              <a:latin typeface="+mn-lt"/>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fld id="{12958CCC-6E90-475B-9078-1F81E81312A7}" type="slidenum">
              <a:rPr lang="en-US" smtClean="0"/>
              <a:pPr/>
              <a:t>11</a:t>
            </a:fld>
            <a:endParaRPr lang="en-US" dirty="0"/>
          </a:p>
        </p:txBody>
      </p:sp>
    </p:spTree>
    <p:extLst>
      <p:ext uri="{BB962C8B-B14F-4D97-AF65-F5344CB8AC3E}">
        <p14:creationId xmlns:p14="http://schemas.microsoft.com/office/powerpoint/2010/main" val="17091497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dirty="0">
              <a:ln>
                <a:noFill/>
              </a:ln>
              <a:solidFill>
                <a:prstClr val="black"/>
              </a:solidFill>
              <a:effectLst/>
              <a:uLnTx/>
              <a:uFillTx/>
              <a:latin typeface="+mn-lt"/>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fld id="{12958CCC-6E90-475B-9078-1F81E81312A7}" type="slidenum">
              <a:rPr lang="en-US" smtClean="0"/>
              <a:pPr/>
              <a:t>12</a:t>
            </a:fld>
            <a:endParaRPr lang="en-US" dirty="0"/>
          </a:p>
        </p:txBody>
      </p:sp>
    </p:spTree>
    <p:extLst>
      <p:ext uri="{BB962C8B-B14F-4D97-AF65-F5344CB8AC3E}">
        <p14:creationId xmlns:p14="http://schemas.microsoft.com/office/powerpoint/2010/main" val="9018207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dirty="0">
              <a:ln>
                <a:noFill/>
              </a:ln>
              <a:solidFill>
                <a:prstClr val="black"/>
              </a:solidFill>
              <a:effectLst/>
              <a:uLnTx/>
              <a:uFillTx/>
              <a:latin typeface="+mn-lt"/>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fld id="{12958CCC-6E90-475B-9078-1F81E81312A7}" type="slidenum">
              <a:rPr lang="en-US" smtClean="0"/>
              <a:pPr/>
              <a:t>13</a:t>
            </a:fld>
            <a:endParaRPr lang="en-US" dirty="0"/>
          </a:p>
        </p:txBody>
      </p:sp>
    </p:spTree>
    <p:extLst>
      <p:ext uri="{BB962C8B-B14F-4D97-AF65-F5344CB8AC3E}">
        <p14:creationId xmlns:p14="http://schemas.microsoft.com/office/powerpoint/2010/main" val="36293721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dirty="0">
              <a:ln>
                <a:noFill/>
              </a:ln>
              <a:solidFill>
                <a:prstClr val="black"/>
              </a:solidFill>
              <a:effectLst/>
              <a:uLnTx/>
              <a:uFillTx/>
              <a:latin typeface="+mn-lt"/>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fld id="{12958CCC-6E90-475B-9078-1F81E81312A7}" type="slidenum">
              <a:rPr lang="en-US" smtClean="0"/>
              <a:pPr/>
              <a:t>14</a:t>
            </a:fld>
            <a:endParaRPr lang="en-US" dirty="0"/>
          </a:p>
        </p:txBody>
      </p:sp>
    </p:spTree>
    <p:extLst>
      <p:ext uri="{BB962C8B-B14F-4D97-AF65-F5344CB8AC3E}">
        <p14:creationId xmlns:p14="http://schemas.microsoft.com/office/powerpoint/2010/main" val="7565671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dirty="0">
              <a:ln>
                <a:noFill/>
              </a:ln>
              <a:solidFill>
                <a:prstClr val="black"/>
              </a:solidFill>
              <a:effectLst/>
              <a:uLnTx/>
              <a:uFillTx/>
              <a:latin typeface="+mn-lt"/>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fld id="{12958CCC-6E90-475B-9078-1F81E81312A7}" type="slidenum">
              <a:rPr lang="en-US" smtClean="0"/>
              <a:pPr/>
              <a:t>15</a:t>
            </a:fld>
            <a:endParaRPr lang="en-US" dirty="0"/>
          </a:p>
        </p:txBody>
      </p:sp>
    </p:spTree>
    <p:extLst>
      <p:ext uri="{BB962C8B-B14F-4D97-AF65-F5344CB8AC3E}">
        <p14:creationId xmlns:p14="http://schemas.microsoft.com/office/powerpoint/2010/main" val="2391405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b="1" dirty="0">
                <a:latin typeface="+mn-lt"/>
                <a:cs typeface="Arial" panose="020B0604020202020204" pitchFamily="34" charset="0"/>
              </a:rPr>
              <a:t>Teaching Tips </a:t>
            </a:r>
          </a:p>
          <a:p>
            <a:pPr eaLnBrk="1" hangingPunct="1"/>
            <a:r>
              <a:rPr lang="en-US" altLang="en-US" dirty="0">
                <a:latin typeface="+mn-lt"/>
                <a:cs typeface="Arial" panose="020B0604020202020204" pitchFamily="34" charset="0"/>
              </a:rPr>
              <a:t>Discuss examples from recent events that involve moral atrocities committed by individuals whose moral code should have forbidden such actions. Ask the following question: What brings about dishonorable actions, such as the shameful treatment of Arab prisoners at Abu Ghraib prison in Iraq during Gulf War II?</a:t>
            </a:r>
          </a:p>
          <a:p>
            <a:pPr eaLnBrk="1" hangingPunct="1"/>
            <a:endParaRPr lang="en-US" altLang="en-US" dirty="0">
              <a:latin typeface="+mn-lt"/>
              <a:cs typeface="Arial" panose="020B0604020202020204" pitchFamily="34" charset="0"/>
            </a:endParaRPr>
          </a:p>
          <a:p>
            <a:pPr eaLnBrk="1" hangingPunct="1"/>
            <a:r>
              <a:rPr lang="en-US" altLang="en-US" b="1" dirty="0">
                <a:latin typeface="+mn-lt"/>
                <a:cs typeface="Arial" panose="020B0604020202020204" pitchFamily="34" charset="0"/>
              </a:rPr>
              <a:t>Teaching Tips </a:t>
            </a:r>
          </a:p>
          <a:p>
            <a:pPr eaLnBrk="1" hangingPunct="1"/>
            <a:r>
              <a:rPr lang="en-US" altLang="en-US" dirty="0">
                <a:latin typeface="+mn-lt"/>
                <a:cs typeface="Arial" panose="020B0604020202020204" pitchFamily="34" charset="0"/>
              </a:rPr>
              <a:t>Consider using the following films to generate a discussion about ethics and the application of ethical theories: </a:t>
            </a:r>
            <a:r>
              <a:rPr lang="en-US" altLang="en-US" i="1" dirty="0">
                <a:latin typeface="+mn-lt"/>
                <a:cs typeface="Arial" panose="020B0604020202020204" pitchFamily="34" charset="0"/>
              </a:rPr>
              <a:t>Crash </a:t>
            </a:r>
            <a:r>
              <a:rPr lang="en-US" altLang="en-US" dirty="0">
                <a:latin typeface="+mn-lt"/>
                <a:cs typeface="Arial" panose="020B0604020202020204" pitchFamily="34" charset="0"/>
              </a:rPr>
              <a:t>(starring Sandra Bullock and Matt Dillon), </a:t>
            </a:r>
            <a:r>
              <a:rPr lang="en-US" altLang="en-US" i="1" dirty="0">
                <a:latin typeface="+mn-lt"/>
                <a:cs typeface="Arial" panose="020B0604020202020204" pitchFamily="34" charset="0"/>
              </a:rPr>
              <a:t>Babel</a:t>
            </a:r>
            <a:r>
              <a:rPr lang="en-US" altLang="en-US" dirty="0">
                <a:latin typeface="+mn-lt"/>
                <a:cs typeface="Arial" panose="020B0604020202020204" pitchFamily="34" charset="0"/>
              </a:rPr>
              <a:t> (Cate Blanchett), </a:t>
            </a:r>
            <a:r>
              <a:rPr lang="en-US" altLang="en-US" i="1" dirty="0">
                <a:latin typeface="+mn-lt"/>
                <a:cs typeface="Arial" panose="020B0604020202020204" pitchFamily="34" charset="0"/>
              </a:rPr>
              <a:t>Bobby </a:t>
            </a:r>
            <a:r>
              <a:rPr lang="en-US" altLang="en-US" dirty="0">
                <a:latin typeface="+mn-lt"/>
                <a:cs typeface="Arial" panose="020B0604020202020204" pitchFamily="34" charset="0"/>
              </a:rPr>
              <a:t>(Emilio Estevez, Anthony Hopkins, and Martin Sheen), </a:t>
            </a:r>
            <a:r>
              <a:rPr lang="en-US" altLang="en-US" i="1" dirty="0">
                <a:latin typeface="+mn-lt"/>
                <a:cs typeface="Arial" panose="020B0604020202020204" pitchFamily="34" charset="0"/>
              </a:rPr>
              <a:t>The Good Shepherd </a:t>
            </a:r>
            <a:r>
              <a:rPr lang="en-US" altLang="en-US" dirty="0">
                <a:latin typeface="+mn-lt"/>
                <a:cs typeface="Arial" panose="020B0604020202020204" pitchFamily="34" charset="0"/>
              </a:rPr>
              <a:t>(Matt Damon and Robert DeNiro), </a:t>
            </a:r>
            <a:r>
              <a:rPr lang="en-US" altLang="en-US" i="1" dirty="0">
                <a:latin typeface="+mn-lt"/>
                <a:cs typeface="Arial" panose="020B0604020202020204" pitchFamily="34" charset="0"/>
              </a:rPr>
              <a:t>Hoax </a:t>
            </a:r>
            <a:r>
              <a:rPr lang="en-US" altLang="en-US" dirty="0">
                <a:latin typeface="+mn-lt"/>
                <a:cs typeface="Arial" panose="020B0604020202020204" pitchFamily="34" charset="0"/>
              </a:rPr>
              <a:t>(Richard Gere), </a:t>
            </a:r>
            <a:r>
              <a:rPr lang="en-US" altLang="en-US" i="1" dirty="0" err="1">
                <a:latin typeface="+mn-lt"/>
                <a:cs typeface="Arial" panose="020B0604020202020204" pitchFamily="34" charset="0"/>
              </a:rPr>
              <a:t>Hollywoodland</a:t>
            </a:r>
            <a:r>
              <a:rPr lang="en-US" altLang="en-US" i="1" dirty="0">
                <a:latin typeface="+mn-lt"/>
                <a:cs typeface="Arial" panose="020B0604020202020204" pitchFamily="34" charset="0"/>
              </a:rPr>
              <a:t> </a:t>
            </a:r>
            <a:r>
              <a:rPr lang="en-US" altLang="en-US" dirty="0">
                <a:latin typeface="+mn-lt"/>
                <a:cs typeface="Arial" panose="020B0604020202020204" pitchFamily="34" charset="0"/>
              </a:rPr>
              <a:t>(Ben Affleck and Diane Lane), </a:t>
            </a:r>
            <a:r>
              <a:rPr lang="en-US" altLang="en-US" i="1" dirty="0">
                <a:latin typeface="+mn-lt"/>
                <a:cs typeface="Arial" panose="020B0604020202020204" pitchFamily="34" charset="0"/>
              </a:rPr>
              <a:t>The Pursuit of </a:t>
            </a:r>
            <a:r>
              <a:rPr lang="en-US" altLang="en-US" i="1" dirty="0" err="1">
                <a:latin typeface="+mn-lt"/>
                <a:cs typeface="Arial" panose="020B0604020202020204" pitchFamily="34" charset="0"/>
              </a:rPr>
              <a:t>Happyness</a:t>
            </a:r>
            <a:r>
              <a:rPr lang="en-US" altLang="en-US" i="1" dirty="0">
                <a:latin typeface="+mn-lt"/>
                <a:cs typeface="Arial" panose="020B0604020202020204" pitchFamily="34" charset="0"/>
              </a:rPr>
              <a:t> </a:t>
            </a:r>
            <a:r>
              <a:rPr lang="en-US" altLang="en-US" dirty="0">
                <a:latin typeface="+mn-lt"/>
                <a:cs typeface="Arial" panose="020B0604020202020204" pitchFamily="34" charset="0"/>
              </a:rPr>
              <a:t>(Will Smith), </a:t>
            </a:r>
            <a:r>
              <a:rPr lang="en-US" altLang="en-US" i="1" dirty="0">
                <a:latin typeface="+mn-lt"/>
                <a:cs typeface="Arial" panose="020B0604020202020204" pitchFamily="34" charset="0"/>
              </a:rPr>
              <a:t>The Queen </a:t>
            </a:r>
            <a:r>
              <a:rPr lang="en-US" altLang="en-US" dirty="0">
                <a:latin typeface="+mn-lt"/>
                <a:cs typeface="Arial" panose="020B0604020202020204" pitchFamily="34" charset="0"/>
              </a:rPr>
              <a:t>(Helen Mirren), and </a:t>
            </a:r>
            <a:r>
              <a:rPr lang="en-US" altLang="en-US" i="1" dirty="0">
                <a:latin typeface="+mn-lt"/>
                <a:cs typeface="Arial" panose="020B0604020202020204" pitchFamily="34" charset="0"/>
              </a:rPr>
              <a:t>Syriana </a:t>
            </a:r>
            <a:r>
              <a:rPr lang="en-US" altLang="en-US" dirty="0">
                <a:latin typeface="+mn-lt"/>
                <a:cs typeface="Arial" panose="020B0604020202020204" pitchFamily="34" charset="0"/>
              </a:rPr>
              <a:t>(George Clooney). Create a list of study questions for each film to make sure students focus on relevant issues.</a:t>
            </a:r>
          </a:p>
        </p:txBody>
      </p:sp>
      <p:sp>
        <p:nvSpPr>
          <p:cNvPr id="4" name="Slide Number Placeholder 3"/>
          <p:cNvSpPr>
            <a:spLocks noGrp="1"/>
          </p:cNvSpPr>
          <p:nvPr>
            <p:ph type="sldNum" sz="quarter" idx="5"/>
          </p:nvPr>
        </p:nvSpPr>
        <p:spPr/>
        <p:txBody>
          <a:bodyPr/>
          <a:lstStyle/>
          <a:p>
            <a:fld id="{12958CCC-6E90-475B-9078-1F81E81312A7}" type="slidenum">
              <a:rPr lang="en-US" smtClean="0"/>
              <a:pPr/>
              <a:t>16</a:t>
            </a:fld>
            <a:endParaRPr lang="en-US" dirty="0"/>
          </a:p>
        </p:txBody>
      </p:sp>
    </p:spTree>
    <p:extLst>
      <p:ext uri="{BB962C8B-B14F-4D97-AF65-F5344CB8AC3E}">
        <p14:creationId xmlns:p14="http://schemas.microsoft.com/office/powerpoint/2010/main" val="35869284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Naturally, for the social contract to work, most people must adhere to its rules, and those who do not must be punished. If this were not the case, then the social contract would disintegrate, and the society would return to a “state of nature” in which people must fend for themselves.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Another problem is that social contract ethics is descriptive rather than prescriptive. A </a:t>
            </a:r>
            <a:r>
              <a:rPr lang="en-US" sz="1200" b="1" i="0" u="none" strike="noStrike" kern="1200" baseline="0" dirty="0">
                <a:solidFill>
                  <a:schemeClr val="tx1"/>
                </a:solidFill>
                <a:latin typeface="+mn-lt"/>
                <a:ea typeface="+mn-ea"/>
                <a:cs typeface="+mn-cs"/>
              </a:rPr>
              <a:t>descriptive theory </a:t>
            </a:r>
            <a:r>
              <a:rPr lang="en-US" sz="1200" b="0" i="0" u="none" strike="noStrike" kern="1200" baseline="0" dirty="0">
                <a:solidFill>
                  <a:schemeClr val="tx1"/>
                </a:solidFill>
                <a:latin typeface="+mn-lt"/>
                <a:ea typeface="+mn-ea"/>
                <a:cs typeface="+mn-cs"/>
              </a:rPr>
              <a:t>simply describes the values at work within a social system, rather than explaining how the values originated in the first place. In contrast, a </a:t>
            </a:r>
            <a:r>
              <a:rPr lang="en-US" sz="1200" b="1" i="0" u="none" strike="noStrike" kern="1200" baseline="0" dirty="0">
                <a:solidFill>
                  <a:schemeClr val="tx1"/>
                </a:solidFill>
                <a:latin typeface="+mn-lt"/>
                <a:ea typeface="+mn-ea"/>
                <a:cs typeface="+mn-cs"/>
              </a:rPr>
              <a:t>prescriptive theory </a:t>
            </a:r>
            <a:r>
              <a:rPr lang="en-US" sz="1200" b="0" i="0" u="none" strike="noStrike" kern="1200" baseline="0" dirty="0">
                <a:solidFill>
                  <a:schemeClr val="tx1"/>
                </a:solidFill>
                <a:latin typeface="+mn-lt"/>
                <a:ea typeface="+mn-ea"/>
                <a:cs typeface="+mn-cs"/>
              </a:rPr>
              <a:t>explains how to come up with the values that permit a society to run smoothly. </a:t>
            </a:r>
          </a:p>
        </p:txBody>
      </p:sp>
      <p:sp>
        <p:nvSpPr>
          <p:cNvPr id="4" name="Slide Number Placeholder 3"/>
          <p:cNvSpPr>
            <a:spLocks noGrp="1"/>
          </p:cNvSpPr>
          <p:nvPr>
            <p:ph type="sldNum" sz="quarter" idx="5"/>
          </p:nvPr>
        </p:nvSpPr>
        <p:spPr/>
        <p:txBody>
          <a:bodyPr/>
          <a:lstStyle/>
          <a:p>
            <a:fld id="{12958CCC-6E90-475B-9078-1F81E81312A7}" type="slidenum">
              <a:rPr lang="en-US" smtClean="0"/>
              <a:pPr/>
              <a:t>17</a:t>
            </a:fld>
            <a:endParaRPr lang="en-US" dirty="0"/>
          </a:p>
        </p:txBody>
      </p:sp>
    </p:spTree>
    <p:extLst>
      <p:ext uri="{BB962C8B-B14F-4D97-AF65-F5344CB8AC3E}">
        <p14:creationId xmlns:p14="http://schemas.microsoft.com/office/powerpoint/2010/main" val="20795213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latin typeface="+mn-lt"/>
                <a:cs typeface="Arial" panose="020B0604020202020204" pitchFamily="34" charset="0"/>
              </a:rPr>
              <a:t>The correct answer is “B” – utilitarianism. See slide 1-19.</a:t>
            </a:r>
          </a:p>
        </p:txBody>
      </p:sp>
      <p:sp>
        <p:nvSpPr>
          <p:cNvPr id="4" name="Slide Number Placeholder 3"/>
          <p:cNvSpPr>
            <a:spLocks noGrp="1"/>
          </p:cNvSpPr>
          <p:nvPr>
            <p:ph type="sldNum" sz="quarter" idx="5"/>
          </p:nvPr>
        </p:nvSpPr>
        <p:spPr/>
        <p:txBody>
          <a:bodyPr/>
          <a:lstStyle/>
          <a:p>
            <a:fld id="{12958CCC-6E90-475B-9078-1F81E81312A7}" type="slidenum">
              <a:rPr lang="en-US" smtClean="0"/>
              <a:pPr/>
              <a:t>18</a:t>
            </a:fld>
            <a:endParaRPr lang="en-US" dirty="0"/>
          </a:p>
        </p:txBody>
      </p:sp>
    </p:spTree>
    <p:extLst>
      <p:ext uri="{BB962C8B-B14F-4D97-AF65-F5344CB8AC3E}">
        <p14:creationId xmlns:p14="http://schemas.microsoft.com/office/powerpoint/2010/main" val="2467264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a:lstStyle/>
          <a:p>
            <a:fld id="{12958CCC-6E90-475B-9078-1F81E81312A7}" type="slidenum">
              <a:rPr lang="en-US" smtClean="0"/>
              <a:pPr/>
              <a:t>19</a:t>
            </a:fld>
            <a:endParaRPr lang="en-US" dirty="0"/>
          </a:p>
        </p:txBody>
      </p:sp>
    </p:spTree>
    <p:extLst>
      <p:ext uri="{BB962C8B-B14F-4D97-AF65-F5344CB8AC3E}">
        <p14:creationId xmlns:p14="http://schemas.microsoft.com/office/powerpoint/2010/main" val="35815523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2958CCC-6E90-475B-9078-1F81E81312A7}" type="slidenum">
              <a:rPr lang="en-US" smtClean="0"/>
              <a:pPr/>
              <a:t>2</a:t>
            </a:fld>
            <a:endParaRPr lang="en-US" dirty="0"/>
          </a:p>
        </p:txBody>
      </p:sp>
    </p:spTree>
    <p:extLst>
      <p:ext uri="{BB962C8B-B14F-4D97-AF65-F5344CB8AC3E}">
        <p14:creationId xmlns:p14="http://schemas.microsoft.com/office/powerpoint/2010/main" val="5391053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a:lstStyle/>
          <a:p>
            <a:fld id="{12958CCC-6E90-475B-9078-1F81E81312A7}" type="slidenum">
              <a:rPr lang="en-US" smtClean="0"/>
              <a:pPr/>
              <a:t>20</a:t>
            </a:fld>
            <a:endParaRPr lang="en-US" dirty="0"/>
          </a:p>
        </p:txBody>
      </p:sp>
    </p:spTree>
    <p:extLst>
      <p:ext uri="{BB962C8B-B14F-4D97-AF65-F5344CB8AC3E}">
        <p14:creationId xmlns:p14="http://schemas.microsoft.com/office/powerpoint/2010/main" val="41004030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a:lstStyle/>
          <a:p>
            <a:fld id="{12958CCC-6E90-475B-9078-1F81E81312A7}" type="slidenum">
              <a:rPr lang="en-US" smtClean="0"/>
              <a:pPr/>
              <a:t>21</a:t>
            </a:fld>
            <a:endParaRPr lang="en-US" dirty="0"/>
          </a:p>
        </p:txBody>
      </p:sp>
    </p:spTree>
    <p:extLst>
      <p:ext uri="{BB962C8B-B14F-4D97-AF65-F5344CB8AC3E}">
        <p14:creationId xmlns:p14="http://schemas.microsoft.com/office/powerpoint/2010/main" val="418609616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a:lstStyle/>
          <a:p>
            <a:fld id="{12958CCC-6E90-475B-9078-1F81E81312A7}" type="slidenum">
              <a:rPr lang="en-US" smtClean="0"/>
              <a:pPr/>
              <a:t>22</a:t>
            </a:fld>
            <a:endParaRPr lang="en-US" dirty="0"/>
          </a:p>
        </p:txBody>
      </p:sp>
    </p:spTree>
    <p:extLst>
      <p:ext uri="{BB962C8B-B14F-4D97-AF65-F5344CB8AC3E}">
        <p14:creationId xmlns:p14="http://schemas.microsoft.com/office/powerpoint/2010/main" val="30196414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a:lstStyle/>
          <a:p>
            <a:fld id="{12958CCC-6E90-475B-9078-1F81E81312A7}" type="slidenum">
              <a:rPr lang="en-US" smtClean="0"/>
              <a:pPr/>
              <a:t>23</a:t>
            </a:fld>
            <a:endParaRPr lang="en-US" dirty="0"/>
          </a:p>
        </p:txBody>
      </p:sp>
    </p:spTree>
    <p:extLst>
      <p:ext uri="{BB962C8B-B14F-4D97-AF65-F5344CB8AC3E}">
        <p14:creationId xmlns:p14="http://schemas.microsoft.com/office/powerpoint/2010/main" val="285712731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a:lstStyle/>
          <a:p>
            <a:fld id="{12958CCC-6E90-475B-9078-1F81E81312A7}" type="slidenum">
              <a:rPr lang="en-US" smtClean="0"/>
              <a:pPr/>
              <a:t>24</a:t>
            </a:fld>
            <a:endParaRPr lang="en-US" dirty="0"/>
          </a:p>
        </p:txBody>
      </p:sp>
    </p:spTree>
    <p:extLst>
      <p:ext uri="{BB962C8B-B14F-4D97-AF65-F5344CB8AC3E}">
        <p14:creationId xmlns:p14="http://schemas.microsoft.com/office/powerpoint/2010/main" val="426916843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a:lstStyle/>
          <a:p>
            <a:fld id="{12958CCC-6E90-475B-9078-1F81E81312A7}" type="slidenum">
              <a:rPr lang="en-US" smtClean="0"/>
              <a:pPr/>
              <a:t>25</a:t>
            </a:fld>
            <a:endParaRPr lang="en-US" dirty="0"/>
          </a:p>
        </p:txBody>
      </p:sp>
    </p:spTree>
    <p:extLst>
      <p:ext uri="{BB962C8B-B14F-4D97-AF65-F5344CB8AC3E}">
        <p14:creationId xmlns:p14="http://schemas.microsoft.com/office/powerpoint/2010/main" val="246842515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a:lstStyle/>
          <a:p>
            <a:fld id="{12958CCC-6E90-475B-9078-1F81E81312A7}" type="slidenum">
              <a:rPr lang="en-US" smtClean="0"/>
              <a:pPr/>
              <a:t>26</a:t>
            </a:fld>
            <a:endParaRPr lang="en-US" dirty="0"/>
          </a:p>
        </p:txBody>
      </p:sp>
    </p:spTree>
    <p:extLst>
      <p:ext uri="{BB962C8B-B14F-4D97-AF65-F5344CB8AC3E}">
        <p14:creationId xmlns:p14="http://schemas.microsoft.com/office/powerpoint/2010/main" val="239331552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a:lstStyle/>
          <a:p>
            <a:fld id="{12958CCC-6E90-475B-9078-1F81E81312A7}" type="slidenum">
              <a:rPr lang="en-US" smtClean="0"/>
              <a:pPr/>
              <a:t>27</a:t>
            </a:fld>
            <a:endParaRPr lang="en-US" dirty="0"/>
          </a:p>
        </p:txBody>
      </p:sp>
    </p:spTree>
    <p:extLst>
      <p:ext uri="{BB962C8B-B14F-4D97-AF65-F5344CB8AC3E}">
        <p14:creationId xmlns:p14="http://schemas.microsoft.com/office/powerpoint/2010/main" val="77831195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People who live in those failed and unstable states may become so desperate they have nothing to lose by using violence.</a:t>
            </a:r>
          </a:p>
        </p:txBody>
      </p:sp>
      <p:sp>
        <p:nvSpPr>
          <p:cNvPr id="4" name="Slide Number Placeholder 3"/>
          <p:cNvSpPr>
            <a:spLocks noGrp="1"/>
          </p:cNvSpPr>
          <p:nvPr>
            <p:ph type="sldNum" sz="quarter" idx="5"/>
          </p:nvPr>
        </p:nvSpPr>
        <p:spPr/>
        <p:txBody>
          <a:bodyPr/>
          <a:lstStyle/>
          <a:p>
            <a:fld id="{12958CCC-6E90-475B-9078-1F81E81312A7}" type="slidenum">
              <a:rPr lang="en-US" smtClean="0"/>
              <a:pPr/>
              <a:t>28</a:t>
            </a:fld>
            <a:endParaRPr lang="en-US" dirty="0"/>
          </a:p>
        </p:txBody>
      </p:sp>
    </p:spTree>
    <p:extLst>
      <p:ext uri="{BB962C8B-B14F-4D97-AF65-F5344CB8AC3E}">
        <p14:creationId xmlns:p14="http://schemas.microsoft.com/office/powerpoint/2010/main" val="181239449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a:lstStyle/>
          <a:p>
            <a:fld id="{12958CCC-6E90-475B-9078-1F81E81312A7}" type="slidenum">
              <a:rPr lang="en-US" smtClean="0"/>
              <a:pPr/>
              <a:t>29</a:t>
            </a:fld>
            <a:endParaRPr lang="en-US" dirty="0"/>
          </a:p>
        </p:txBody>
      </p:sp>
    </p:spTree>
    <p:extLst>
      <p:ext uri="{BB962C8B-B14F-4D97-AF65-F5344CB8AC3E}">
        <p14:creationId xmlns:p14="http://schemas.microsoft.com/office/powerpoint/2010/main" val="30567870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2958CCC-6E90-475B-9078-1F81E81312A7}" type="slidenum">
              <a:rPr lang="en-US" smtClean="0"/>
              <a:pPr/>
              <a:t>3</a:t>
            </a:fld>
            <a:endParaRPr lang="en-US" dirty="0"/>
          </a:p>
        </p:txBody>
      </p:sp>
    </p:spTree>
    <p:extLst>
      <p:ext uri="{BB962C8B-B14F-4D97-AF65-F5344CB8AC3E}">
        <p14:creationId xmlns:p14="http://schemas.microsoft.com/office/powerpoint/2010/main" val="378777545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a:lstStyle/>
          <a:p>
            <a:fld id="{12958CCC-6E90-475B-9078-1F81E81312A7}" type="slidenum">
              <a:rPr lang="en-US" smtClean="0"/>
              <a:pPr/>
              <a:t>30</a:t>
            </a:fld>
            <a:endParaRPr lang="en-US" dirty="0"/>
          </a:p>
        </p:txBody>
      </p:sp>
    </p:spTree>
    <p:extLst>
      <p:ext uri="{BB962C8B-B14F-4D97-AF65-F5344CB8AC3E}">
        <p14:creationId xmlns:p14="http://schemas.microsoft.com/office/powerpoint/2010/main" val="360796795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1" i="0" u="none" strike="noStrike" kern="1200" cap="none" spc="0" normalizeH="0" baseline="0" noProof="0" dirty="0">
                <a:ln>
                  <a:noFill/>
                </a:ln>
                <a:solidFill>
                  <a:prstClr val="black"/>
                </a:solidFill>
                <a:effectLst/>
                <a:uLnTx/>
                <a:uFillTx/>
                <a:latin typeface="+mn-lt"/>
                <a:ea typeface="+mn-ea"/>
                <a:cs typeface="Arial" panose="020B0604020202020204" pitchFamily="34" charset="0"/>
              </a:rPr>
              <a:t>Teaching Tips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prstClr val="black"/>
                </a:solidFill>
                <a:effectLst/>
                <a:uLnTx/>
                <a:uFillTx/>
                <a:latin typeface="+mn-lt"/>
                <a:ea typeface="+mn-ea"/>
                <a:cs typeface="Arial" panose="020B0604020202020204" pitchFamily="34" charset="0"/>
              </a:rPr>
              <a:t>Explain to the students that communication between an attorney and a client is strictly confidential. There is one exception—when a client confides in his or her lawyer that he or she is about to commit a crime, the attorney has a legal duty to disclose this information to the police. Lead the class in a discussion of how serious a crime would have to be before the attorney has an ethical duty to act. Would the attorney–client privilege benefit proportionately if this exception were not in place?</a:t>
            </a:r>
          </a:p>
        </p:txBody>
      </p:sp>
      <p:sp>
        <p:nvSpPr>
          <p:cNvPr id="4" name="Slide Number Placeholder 3"/>
          <p:cNvSpPr>
            <a:spLocks noGrp="1"/>
          </p:cNvSpPr>
          <p:nvPr>
            <p:ph type="sldNum" sz="quarter" idx="5"/>
          </p:nvPr>
        </p:nvSpPr>
        <p:spPr/>
        <p:txBody>
          <a:bodyPr/>
          <a:lstStyle/>
          <a:p>
            <a:fld id="{12958CCC-6E90-475B-9078-1F81E81312A7}" type="slidenum">
              <a:rPr lang="en-US" smtClean="0"/>
              <a:pPr/>
              <a:t>31</a:t>
            </a:fld>
            <a:endParaRPr lang="en-US" dirty="0"/>
          </a:p>
        </p:txBody>
      </p:sp>
    </p:spTree>
    <p:extLst>
      <p:ext uri="{BB962C8B-B14F-4D97-AF65-F5344CB8AC3E}">
        <p14:creationId xmlns:p14="http://schemas.microsoft.com/office/powerpoint/2010/main" val="338231477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dirty="0">
              <a:ln>
                <a:noFill/>
              </a:ln>
              <a:solidFill>
                <a:prstClr val="black"/>
              </a:solidFill>
              <a:effectLst/>
              <a:uLnTx/>
              <a:uFillTx/>
              <a:latin typeface="+mn-lt"/>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fld id="{12958CCC-6E90-475B-9078-1F81E81312A7}" type="slidenum">
              <a:rPr lang="en-US" smtClean="0"/>
              <a:pPr/>
              <a:t>32</a:t>
            </a:fld>
            <a:endParaRPr lang="en-US" dirty="0"/>
          </a:p>
        </p:txBody>
      </p:sp>
    </p:spTree>
    <p:extLst>
      <p:ext uri="{BB962C8B-B14F-4D97-AF65-F5344CB8AC3E}">
        <p14:creationId xmlns:p14="http://schemas.microsoft.com/office/powerpoint/2010/main" val="155435441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dirty="0">
              <a:ln>
                <a:noFill/>
              </a:ln>
              <a:solidFill>
                <a:prstClr val="black"/>
              </a:solidFill>
              <a:effectLst/>
              <a:uLnTx/>
              <a:uFillTx/>
              <a:latin typeface="+mn-lt"/>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fld id="{12958CCC-6E90-475B-9078-1F81E81312A7}" type="slidenum">
              <a:rPr lang="en-US" smtClean="0"/>
              <a:pPr/>
              <a:t>33</a:t>
            </a:fld>
            <a:endParaRPr lang="en-US" dirty="0"/>
          </a:p>
        </p:txBody>
      </p:sp>
    </p:spTree>
    <p:extLst>
      <p:ext uri="{BB962C8B-B14F-4D97-AF65-F5344CB8AC3E}">
        <p14:creationId xmlns:p14="http://schemas.microsoft.com/office/powerpoint/2010/main" val="398918200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dirty="0">
              <a:ln>
                <a:noFill/>
              </a:ln>
              <a:solidFill>
                <a:prstClr val="black"/>
              </a:solidFill>
              <a:effectLst/>
              <a:uLnTx/>
              <a:uFillTx/>
              <a:latin typeface="+mn-lt"/>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fld id="{12958CCC-6E90-475B-9078-1F81E81312A7}" type="slidenum">
              <a:rPr lang="en-US" smtClean="0"/>
              <a:pPr/>
              <a:t>34</a:t>
            </a:fld>
            <a:endParaRPr lang="en-US" dirty="0"/>
          </a:p>
        </p:txBody>
      </p:sp>
    </p:spTree>
    <p:extLst>
      <p:ext uri="{BB962C8B-B14F-4D97-AF65-F5344CB8AC3E}">
        <p14:creationId xmlns:p14="http://schemas.microsoft.com/office/powerpoint/2010/main" val="265049866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dirty="0">
              <a:ln>
                <a:noFill/>
              </a:ln>
              <a:solidFill>
                <a:prstClr val="black"/>
              </a:solidFill>
              <a:effectLst/>
              <a:uLnTx/>
              <a:uFillTx/>
              <a:latin typeface="+mn-lt"/>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fld id="{12958CCC-6E90-475B-9078-1F81E81312A7}" type="slidenum">
              <a:rPr lang="en-US" smtClean="0"/>
              <a:pPr/>
              <a:t>35</a:t>
            </a:fld>
            <a:endParaRPr lang="en-US" dirty="0"/>
          </a:p>
        </p:txBody>
      </p:sp>
    </p:spTree>
    <p:extLst>
      <p:ext uri="{BB962C8B-B14F-4D97-AF65-F5344CB8AC3E}">
        <p14:creationId xmlns:p14="http://schemas.microsoft.com/office/powerpoint/2010/main" val="364959997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2958CCC-6E90-475B-9078-1F81E81312A7}" type="slidenum">
              <a:rPr lang="en-US" smtClean="0"/>
              <a:pPr/>
              <a:t>36</a:t>
            </a:fld>
            <a:endParaRPr lang="en-US" dirty="0"/>
          </a:p>
        </p:txBody>
      </p:sp>
    </p:spTree>
    <p:extLst>
      <p:ext uri="{BB962C8B-B14F-4D97-AF65-F5344CB8AC3E}">
        <p14:creationId xmlns:p14="http://schemas.microsoft.com/office/powerpoint/2010/main" val="6553372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latin typeface="+mn-lt"/>
                <a:cs typeface="Arial" panose="020B0604020202020204" pitchFamily="34" charset="0"/>
              </a:rPr>
              <a:t>The correct answer is “D” – law. See the next slide.</a:t>
            </a:r>
          </a:p>
        </p:txBody>
      </p:sp>
      <p:sp>
        <p:nvSpPr>
          <p:cNvPr id="4" name="Slide Number Placeholder 3"/>
          <p:cNvSpPr>
            <a:spLocks noGrp="1"/>
          </p:cNvSpPr>
          <p:nvPr>
            <p:ph type="sldNum" sz="quarter" idx="5"/>
          </p:nvPr>
        </p:nvSpPr>
        <p:spPr/>
        <p:txBody>
          <a:bodyPr/>
          <a:lstStyle/>
          <a:p>
            <a:fld id="{12958CCC-6E90-475B-9078-1F81E81312A7}" type="slidenum">
              <a:rPr lang="en-US" smtClean="0"/>
              <a:pPr/>
              <a:t>4</a:t>
            </a:fld>
            <a:endParaRPr lang="en-US" dirty="0"/>
          </a:p>
        </p:txBody>
      </p:sp>
    </p:spTree>
    <p:extLst>
      <p:ext uri="{BB962C8B-B14F-4D97-AF65-F5344CB8AC3E}">
        <p14:creationId xmlns:p14="http://schemas.microsoft.com/office/powerpoint/2010/main" val="15727943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1" i="0" u="none" strike="noStrike" kern="1200" cap="none" spc="0" normalizeH="0" baseline="0" noProof="0" dirty="0">
                <a:ln>
                  <a:noFill/>
                </a:ln>
                <a:solidFill>
                  <a:prstClr val="black"/>
                </a:solidFill>
                <a:effectLst/>
                <a:uLnTx/>
                <a:uFillTx/>
                <a:latin typeface="+mn-lt"/>
                <a:ea typeface="+mn-ea"/>
                <a:cs typeface="Arial" panose="020B0604020202020204" pitchFamily="34" charset="0"/>
              </a:rPr>
              <a:t>Teaching Tips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prstClr val="black"/>
                </a:solidFill>
                <a:effectLst/>
                <a:uLnTx/>
                <a:uFillTx/>
                <a:latin typeface="+mn-lt"/>
                <a:ea typeface="+mn-ea"/>
                <a:cs typeface="Arial" panose="020B0604020202020204" pitchFamily="34" charset="0"/>
              </a:rPr>
              <a:t>The use of fetal tissue for medical treatment is at the center of a fiery debate. Discuss the topic in class. Then ask the students to analyze it from a viewpoint of subjective ethics.</a:t>
            </a:r>
          </a:p>
        </p:txBody>
      </p:sp>
      <p:sp>
        <p:nvSpPr>
          <p:cNvPr id="4" name="Slide Number Placeholder 3"/>
          <p:cNvSpPr>
            <a:spLocks noGrp="1"/>
          </p:cNvSpPr>
          <p:nvPr>
            <p:ph type="sldNum" sz="quarter" idx="5"/>
          </p:nvPr>
        </p:nvSpPr>
        <p:spPr/>
        <p:txBody>
          <a:bodyPr/>
          <a:lstStyle/>
          <a:p>
            <a:fld id="{12958CCC-6E90-475B-9078-1F81E81312A7}" type="slidenum">
              <a:rPr lang="en-US" smtClean="0"/>
              <a:pPr/>
              <a:t>5</a:t>
            </a:fld>
            <a:endParaRPr lang="en-US" dirty="0"/>
          </a:p>
        </p:txBody>
      </p:sp>
    </p:spTree>
    <p:extLst>
      <p:ext uri="{BB962C8B-B14F-4D97-AF65-F5344CB8AC3E}">
        <p14:creationId xmlns:p14="http://schemas.microsoft.com/office/powerpoint/2010/main" val="40900461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latin typeface="+mn-lt"/>
                <a:cs typeface="Arial" panose="020B0604020202020204" pitchFamily="34" charset="0"/>
              </a:rPr>
              <a:t>The correct answer is “A” – morals. See the next slide.</a:t>
            </a:r>
          </a:p>
        </p:txBody>
      </p:sp>
      <p:sp>
        <p:nvSpPr>
          <p:cNvPr id="4" name="Slide Number Placeholder 3"/>
          <p:cNvSpPr>
            <a:spLocks noGrp="1"/>
          </p:cNvSpPr>
          <p:nvPr>
            <p:ph type="sldNum" sz="quarter" idx="5"/>
          </p:nvPr>
        </p:nvSpPr>
        <p:spPr/>
        <p:txBody>
          <a:bodyPr/>
          <a:lstStyle/>
          <a:p>
            <a:fld id="{12958CCC-6E90-475B-9078-1F81E81312A7}" type="slidenum">
              <a:rPr lang="en-US" smtClean="0"/>
              <a:pPr/>
              <a:t>6</a:t>
            </a:fld>
            <a:endParaRPr lang="en-US" dirty="0"/>
          </a:p>
        </p:txBody>
      </p:sp>
    </p:spTree>
    <p:extLst>
      <p:ext uri="{BB962C8B-B14F-4D97-AF65-F5344CB8AC3E}">
        <p14:creationId xmlns:p14="http://schemas.microsoft.com/office/powerpoint/2010/main" val="6834017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dirty="0">
              <a:ln>
                <a:noFill/>
              </a:ln>
              <a:solidFill>
                <a:prstClr val="black"/>
              </a:solidFill>
              <a:effectLst/>
              <a:uLnTx/>
              <a:uFillTx/>
              <a:latin typeface="+mn-lt"/>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fld id="{12958CCC-6E90-475B-9078-1F81E81312A7}" type="slidenum">
              <a:rPr lang="en-US" smtClean="0"/>
              <a:pPr/>
              <a:t>7</a:t>
            </a:fld>
            <a:endParaRPr lang="en-US" dirty="0"/>
          </a:p>
        </p:txBody>
      </p:sp>
    </p:spTree>
    <p:extLst>
      <p:ext uri="{BB962C8B-B14F-4D97-AF65-F5344CB8AC3E}">
        <p14:creationId xmlns:p14="http://schemas.microsoft.com/office/powerpoint/2010/main" val="12244341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1" i="0" u="none" strike="noStrike" kern="1200" cap="none" spc="0" normalizeH="0" baseline="0" noProof="0" dirty="0">
                <a:ln>
                  <a:noFill/>
                </a:ln>
                <a:solidFill>
                  <a:prstClr val="black"/>
                </a:solidFill>
                <a:effectLst/>
                <a:uLnTx/>
                <a:uFillTx/>
                <a:latin typeface="+mn-lt"/>
                <a:ea typeface="+mn-ea"/>
                <a:cs typeface="Arial" panose="020B0604020202020204" pitchFamily="34" charset="0"/>
              </a:rPr>
              <a:t>Background Information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prstClr val="black"/>
                </a:solidFill>
                <a:effectLst/>
                <a:uLnTx/>
                <a:uFillTx/>
                <a:latin typeface="+mn-lt"/>
                <a:ea typeface="+mn-ea"/>
                <a:cs typeface="Arial" panose="020B0604020202020204" pitchFamily="34" charset="0"/>
              </a:rPr>
              <a:t>The tendency to complicate moral decision making is nothing new. In her essay, “The Moral Life,” Bonnie Kent, a professor of philosophy at the University of California, Irvine, reminds us that even medieval philosophers tended to complicate the rules of moral judgment. </a:t>
            </a:r>
          </a:p>
        </p:txBody>
      </p:sp>
      <p:sp>
        <p:nvSpPr>
          <p:cNvPr id="4" name="Slide Number Placeholder 3"/>
          <p:cNvSpPr>
            <a:spLocks noGrp="1"/>
          </p:cNvSpPr>
          <p:nvPr>
            <p:ph type="sldNum" sz="quarter" idx="5"/>
          </p:nvPr>
        </p:nvSpPr>
        <p:spPr/>
        <p:txBody>
          <a:bodyPr/>
          <a:lstStyle/>
          <a:p>
            <a:fld id="{12958CCC-6E90-475B-9078-1F81E81312A7}" type="slidenum">
              <a:rPr lang="en-US" smtClean="0"/>
              <a:pPr/>
              <a:t>8</a:t>
            </a:fld>
            <a:endParaRPr lang="en-US" dirty="0"/>
          </a:p>
        </p:txBody>
      </p:sp>
    </p:spTree>
    <p:extLst>
      <p:ext uri="{BB962C8B-B14F-4D97-AF65-F5344CB8AC3E}">
        <p14:creationId xmlns:p14="http://schemas.microsoft.com/office/powerpoint/2010/main" val="34437724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dirty="0">
              <a:ln>
                <a:noFill/>
              </a:ln>
              <a:solidFill>
                <a:prstClr val="black"/>
              </a:solidFill>
              <a:effectLst/>
              <a:uLnTx/>
              <a:uFillTx/>
              <a:latin typeface="+mn-lt"/>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fld id="{12958CCC-6E90-475B-9078-1F81E81312A7}" type="slidenum">
              <a:rPr lang="en-US" smtClean="0"/>
              <a:pPr/>
              <a:t>9</a:t>
            </a:fld>
            <a:endParaRPr lang="en-US" dirty="0"/>
          </a:p>
        </p:txBody>
      </p:sp>
    </p:spTree>
    <p:extLst>
      <p:ext uri="{BB962C8B-B14F-4D97-AF65-F5344CB8AC3E}">
        <p14:creationId xmlns:p14="http://schemas.microsoft.com/office/powerpoint/2010/main" val="2464332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5D7F5F-06AB-4440-A276-661041F2F6EA}"/>
              </a:ext>
            </a:extLst>
          </p:cNvPr>
          <p:cNvSpPr>
            <a:spLocks noGrp="1"/>
          </p:cNvSpPr>
          <p:nvPr>
            <p:ph type="ctrTitle"/>
          </p:nvPr>
        </p:nvSpPr>
        <p:spPr>
          <a:xfrm>
            <a:off x="1179576" y="1069848"/>
            <a:ext cx="4764024" cy="3072384"/>
          </a:xfrm>
          <a:prstGeom prst="rect">
            <a:avLst/>
          </a:prstGeom>
        </p:spPr>
        <p:txBody>
          <a:bodyPr anchor="b"/>
          <a:lstStyle>
            <a:lvl1pPr algn="ctr">
              <a:defRPr sz="5400" b="1">
                <a:solidFill>
                  <a:schemeClr val="tx1"/>
                </a:solidFill>
                <a:latin typeface="+mj-lt"/>
              </a:defRPr>
            </a:lvl1pPr>
          </a:lstStyle>
          <a:p>
            <a:r>
              <a:rPr lang="en-US" dirty="0"/>
              <a:t>Click to edit Master title style</a:t>
            </a:r>
          </a:p>
        </p:txBody>
      </p:sp>
      <p:sp>
        <p:nvSpPr>
          <p:cNvPr id="8" name="Subtitle 7">
            <a:extLst>
              <a:ext uri="{FF2B5EF4-FFF2-40B4-BE49-F238E27FC236}">
                <a16:creationId xmlns:a16="http://schemas.microsoft.com/office/drawing/2014/main" id="{A56ED191-059E-465D-B02D-8281FA025380}"/>
              </a:ext>
            </a:extLst>
          </p:cNvPr>
          <p:cNvSpPr>
            <a:spLocks noGrp="1"/>
          </p:cNvSpPr>
          <p:nvPr>
            <p:ph sz="quarter" idx="10"/>
          </p:nvPr>
        </p:nvSpPr>
        <p:spPr>
          <a:xfrm>
            <a:off x="1179576" y="4325112"/>
            <a:ext cx="4764024" cy="2075688"/>
          </a:xfrm>
          <a:prstGeom prst="rect">
            <a:avLst/>
          </a:prstGeom>
        </p:spPr>
        <p:txBody>
          <a:bodyPr/>
          <a:lstStyle>
            <a:lvl1pPr marL="0" indent="0" algn="ctr">
              <a:buNone/>
              <a:defRPr sz="2800">
                <a:solidFill>
                  <a:schemeClr val="tx1"/>
                </a:solidFill>
                <a:latin typeface="+mn-lt"/>
                <a:cs typeface="Calibri" panose="020F0502020204030204" pitchFamily="34" charset="0"/>
              </a:defRPr>
            </a:lvl1pPr>
          </a:lstStyle>
          <a:p>
            <a:pPr lvl="0"/>
            <a:r>
              <a:rPr lang="en-US" dirty="0"/>
              <a:t>Click to edit Master text styles</a:t>
            </a:r>
          </a:p>
        </p:txBody>
      </p:sp>
    </p:spTree>
    <p:extLst>
      <p:ext uri="{BB962C8B-B14F-4D97-AF65-F5344CB8AC3E}">
        <p14:creationId xmlns:p14="http://schemas.microsoft.com/office/powerpoint/2010/main" val="24727742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18F0AA-D4C8-45BB-91F8-69ABD4A765EC}"/>
              </a:ext>
            </a:extLst>
          </p:cNvPr>
          <p:cNvSpPr>
            <a:spLocks noGrp="1"/>
          </p:cNvSpPr>
          <p:nvPr>
            <p:ph type="title"/>
          </p:nvPr>
        </p:nvSpPr>
        <p:spPr/>
        <p:txBody>
          <a:bodyPr/>
          <a:lstStyle>
            <a:lvl1pPr>
              <a:defRPr>
                <a:latin typeface="+mj-lt"/>
              </a:defRPr>
            </a:lvl1pPr>
          </a:lstStyle>
          <a:p>
            <a:r>
              <a:rPr lang="en-US" dirty="0"/>
              <a:t>Click to edit Master title style</a:t>
            </a:r>
          </a:p>
        </p:txBody>
      </p:sp>
      <p:sp>
        <p:nvSpPr>
          <p:cNvPr id="3" name="Content Placeholder 2">
            <a:extLst>
              <a:ext uri="{FF2B5EF4-FFF2-40B4-BE49-F238E27FC236}">
                <a16:creationId xmlns:a16="http://schemas.microsoft.com/office/drawing/2014/main" id="{018B8081-ACB9-408B-8163-B691284E8ECD}"/>
              </a:ext>
            </a:extLst>
          </p:cNvPr>
          <p:cNvSpPr>
            <a:spLocks noGrp="1"/>
          </p:cNvSpPr>
          <p:nvPr>
            <p:ph idx="1"/>
          </p:nvPr>
        </p:nvSpPr>
        <p:spPr>
          <a:xfrm>
            <a:off x="838200" y="1828801"/>
            <a:ext cx="10515600" cy="4078832"/>
          </a:xfrm>
        </p:spPr>
        <p:txBody>
          <a:bodyPr/>
          <a:lstStyle>
            <a:lvl1pPr>
              <a:lnSpc>
                <a:spcPct val="100000"/>
              </a:lnSpc>
              <a:spcBef>
                <a:spcPts val="672"/>
              </a:spcBef>
              <a:defRPr>
                <a:latin typeface="+mn-lt"/>
              </a:defRPr>
            </a:lvl1pPr>
            <a:lvl2pPr>
              <a:lnSpc>
                <a:spcPct val="100000"/>
              </a:lnSpc>
              <a:spcBef>
                <a:spcPts val="576"/>
              </a:spcBef>
              <a:defRPr>
                <a:latin typeface="+mn-lt"/>
              </a:defRPr>
            </a:lvl2pPr>
            <a:lvl3pPr>
              <a:lnSpc>
                <a:spcPct val="100000"/>
              </a:lnSpc>
              <a:spcBef>
                <a:spcPts val="480"/>
              </a:spcBef>
              <a:defRPr>
                <a:latin typeface="+mn-lt"/>
              </a:defRPr>
            </a:lvl3pPr>
            <a:lvl4pPr>
              <a:lnSpc>
                <a:spcPct val="100000"/>
              </a:lnSpc>
              <a:defRPr>
                <a:latin typeface="+mn-lt"/>
              </a:defRPr>
            </a:lvl4pPr>
            <a:lvl5pPr>
              <a:lnSpc>
                <a:spcPct val="100000"/>
              </a:lnSpc>
              <a:defRPr>
                <a:latin typeface="+mn-lt"/>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Click to edit Master text styles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Second level</a:t>
            </a:r>
          </a:p>
          <a:p>
            <a:pPr marL="1143000" marR="0" lvl="2"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Third level</a:t>
            </a:r>
          </a:p>
          <a:p>
            <a:pPr marL="1600200" marR="0" lvl="3"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Fourth level</a:t>
            </a:r>
          </a:p>
          <a:p>
            <a:pPr marL="2057400" marR="0" lvl="4"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Fifth level</a:t>
            </a:r>
          </a:p>
        </p:txBody>
      </p:sp>
      <p:sp>
        <p:nvSpPr>
          <p:cNvPr id="7" name="Text Placeholder 4">
            <a:extLst>
              <a:ext uri="{FF2B5EF4-FFF2-40B4-BE49-F238E27FC236}">
                <a16:creationId xmlns:a16="http://schemas.microsoft.com/office/drawing/2014/main" id="{BE49C16E-333A-4102-804B-0CD07E68CC69}"/>
              </a:ext>
            </a:extLst>
          </p:cNvPr>
          <p:cNvSpPr>
            <a:spLocks noGrp="1"/>
          </p:cNvSpPr>
          <p:nvPr>
            <p:ph type="body" sz="quarter" idx="10"/>
          </p:nvPr>
        </p:nvSpPr>
        <p:spPr>
          <a:xfrm>
            <a:off x="4000500" y="6254496"/>
            <a:ext cx="4191000" cy="258763"/>
          </a:xfrm>
          <a:prstGeom prst="rect">
            <a:avLst/>
          </a:prstGeom>
        </p:spPr>
        <p:txBody>
          <a:bodyPr anchor="ctr">
            <a:normAutofit/>
          </a:bodyPr>
          <a:lstStyle>
            <a:lvl1pPr marL="0" indent="0" algn="ctr">
              <a:buNone/>
              <a:defRPr sz="900">
                <a:latin typeface="+mn-lt"/>
                <a:cs typeface="Calibri" panose="020F0502020204030204" pitchFamily="34" charset="0"/>
              </a:defRPr>
            </a:lvl1pPr>
          </a:lstStyle>
          <a:p>
            <a:pPr lvl="0"/>
            <a:r>
              <a:rPr lang="en-US" dirty="0"/>
              <a:t>Click to edit Master text styles</a:t>
            </a:r>
          </a:p>
        </p:txBody>
      </p:sp>
      <p:sp>
        <p:nvSpPr>
          <p:cNvPr id="8" name="Text Placeholder 6">
            <a:extLst>
              <a:ext uri="{FF2B5EF4-FFF2-40B4-BE49-F238E27FC236}">
                <a16:creationId xmlns:a16="http://schemas.microsoft.com/office/drawing/2014/main" id="{FBEA900E-C382-4C9D-9B35-28C7F8F0A1A1}"/>
              </a:ext>
            </a:extLst>
          </p:cNvPr>
          <p:cNvSpPr>
            <a:spLocks noGrp="1"/>
          </p:cNvSpPr>
          <p:nvPr>
            <p:ph type="body" sz="quarter" idx="11"/>
          </p:nvPr>
        </p:nvSpPr>
        <p:spPr>
          <a:xfrm>
            <a:off x="1752600" y="6569257"/>
            <a:ext cx="9448800" cy="258763"/>
          </a:xfrm>
          <a:prstGeom prst="rect">
            <a:avLst/>
          </a:prstGeom>
        </p:spPr>
        <p:txBody>
          <a:bodyPr anchor="ctr">
            <a:noAutofit/>
          </a:bodyPr>
          <a:lstStyle>
            <a:lvl1pPr marL="0" indent="0" algn="r">
              <a:buNone/>
              <a:defRPr sz="800">
                <a:latin typeface="+mn-lt"/>
                <a:cs typeface="Calibri" panose="020F0502020204030204" pitchFamily="34" charset="0"/>
              </a:defRPr>
            </a:lvl1pPr>
          </a:lstStyle>
          <a:p>
            <a:pPr lvl="0"/>
            <a:r>
              <a:rPr lang="en-US" dirty="0"/>
              <a:t>Click to edit Master text styles</a:t>
            </a:r>
          </a:p>
        </p:txBody>
      </p:sp>
      <p:sp>
        <p:nvSpPr>
          <p:cNvPr id="4" name="Slide Number Placeholder 5">
            <a:extLst>
              <a:ext uri="{FF2B5EF4-FFF2-40B4-BE49-F238E27FC236}">
                <a16:creationId xmlns:a16="http://schemas.microsoft.com/office/drawing/2014/main" id="{E9292490-676D-60D0-EBBE-5BD5B1C65CD4}"/>
              </a:ext>
            </a:extLst>
          </p:cNvPr>
          <p:cNvSpPr>
            <a:spLocks noGrp="1"/>
          </p:cNvSpPr>
          <p:nvPr>
            <p:ph type="sldNum" sz="quarter" idx="4"/>
          </p:nvPr>
        </p:nvSpPr>
        <p:spPr>
          <a:xfrm>
            <a:off x="11480800" y="6534149"/>
            <a:ext cx="711200" cy="323852"/>
          </a:xfrm>
          <a:prstGeom prst="rect">
            <a:avLst/>
          </a:prstGeom>
        </p:spPr>
        <p:txBody>
          <a:bodyPr vert="horz" lIns="91440" tIns="45720" rIns="91440" bIns="45720" rtlCol="0" anchor="ctr"/>
          <a:lstStyle>
            <a:lvl1pPr algn="r">
              <a:defRPr sz="800">
                <a:solidFill>
                  <a:schemeClr val="tx1"/>
                </a:solidFill>
                <a:latin typeface="Calibri" panose="020F0502020204030204" pitchFamily="34" charset="0"/>
              </a:defRPr>
            </a:lvl1pPr>
          </a:lstStyle>
          <a:p>
            <a:fld id="{E61124D7-3D3F-409D-95D2-103C22DF228D}" type="slidenum">
              <a:rPr lang="en-US" sz="900" smtClean="0">
                <a:latin typeface="+mn-lt"/>
              </a:rPr>
              <a:pPr/>
              <a:t>‹#›</a:t>
            </a:fld>
            <a:endParaRPr lang="en-US" sz="900" dirty="0">
              <a:latin typeface="+mn-lt"/>
            </a:endParaRPr>
          </a:p>
        </p:txBody>
      </p:sp>
    </p:spTree>
    <p:extLst>
      <p:ext uri="{BB962C8B-B14F-4D97-AF65-F5344CB8AC3E}">
        <p14:creationId xmlns:p14="http://schemas.microsoft.com/office/powerpoint/2010/main" val="12217547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18F0AA-D4C8-45BB-91F8-69ABD4A765EC}"/>
              </a:ext>
            </a:extLst>
          </p:cNvPr>
          <p:cNvSpPr>
            <a:spLocks noGrp="1"/>
          </p:cNvSpPr>
          <p:nvPr>
            <p:ph type="title"/>
          </p:nvPr>
        </p:nvSpPr>
        <p:spPr/>
        <p:txBody>
          <a:bodyPr/>
          <a:lstStyle>
            <a:lvl1pPr>
              <a:defRPr>
                <a:latin typeface="+mj-lt"/>
              </a:defRPr>
            </a:lvl1pPr>
          </a:lstStyle>
          <a:p>
            <a:r>
              <a:rPr lang="en-US" dirty="0"/>
              <a:t>Click to edit Master title style</a:t>
            </a:r>
          </a:p>
        </p:txBody>
      </p:sp>
      <p:sp>
        <p:nvSpPr>
          <p:cNvPr id="3" name="Content Placeholder 1">
            <a:extLst>
              <a:ext uri="{FF2B5EF4-FFF2-40B4-BE49-F238E27FC236}">
                <a16:creationId xmlns:a16="http://schemas.microsoft.com/office/drawing/2014/main" id="{018B8081-ACB9-408B-8163-B691284E8ECD}"/>
              </a:ext>
            </a:extLst>
          </p:cNvPr>
          <p:cNvSpPr>
            <a:spLocks noGrp="1"/>
          </p:cNvSpPr>
          <p:nvPr>
            <p:ph idx="1"/>
          </p:nvPr>
        </p:nvSpPr>
        <p:spPr>
          <a:xfrm>
            <a:off x="838200" y="1828801"/>
            <a:ext cx="10515600" cy="1775008"/>
          </a:xfrm>
        </p:spPr>
        <p:txBody>
          <a:bodyPr/>
          <a:lstStyle>
            <a:lvl1pPr>
              <a:lnSpc>
                <a:spcPct val="100000"/>
              </a:lnSpc>
              <a:spcBef>
                <a:spcPts val="672"/>
              </a:spcBef>
              <a:defRPr>
                <a:latin typeface="+mn-lt"/>
              </a:defRPr>
            </a:lvl1pPr>
          </a:lstStyle>
          <a:p>
            <a:pPr lvl="0"/>
            <a:r>
              <a:rPr lang="en-US" dirty="0"/>
              <a:t>Click to edit Master text styles</a:t>
            </a:r>
          </a:p>
        </p:txBody>
      </p:sp>
      <p:sp>
        <p:nvSpPr>
          <p:cNvPr id="10" name="Content Placeholder 2">
            <a:extLst>
              <a:ext uri="{FF2B5EF4-FFF2-40B4-BE49-F238E27FC236}">
                <a16:creationId xmlns:a16="http://schemas.microsoft.com/office/drawing/2014/main" id="{07EE37A8-8517-4D98-B502-2337E3B1472F}"/>
              </a:ext>
            </a:extLst>
          </p:cNvPr>
          <p:cNvSpPr>
            <a:spLocks noGrp="1"/>
          </p:cNvSpPr>
          <p:nvPr>
            <p:ph idx="10"/>
          </p:nvPr>
        </p:nvSpPr>
        <p:spPr>
          <a:xfrm>
            <a:off x="838200" y="3805239"/>
            <a:ext cx="10515600" cy="2102393"/>
          </a:xfrm>
        </p:spPr>
        <p:txBody>
          <a:bodyPr/>
          <a:lstStyle>
            <a:lvl1pPr>
              <a:lnSpc>
                <a:spcPct val="100000"/>
              </a:lnSpc>
              <a:spcBef>
                <a:spcPts val="672"/>
              </a:spcBef>
              <a:defRPr>
                <a:latin typeface="+mn-lt"/>
              </a:defRPr>
            </a:lvl1pPr>
          </a:lstStyle>
          <a:p>
            <a:pPr lvl="0"/>
            <a:r>
              <a:rPr lang="en-US" dirty="0"/>
              <a:t>Click to edit Master text styles</a:t>
            </a:r>
          </a:p>
        </p:txBody>
      </p:sp>
      <p:sp>
        <p:nvSpPr>
          <p:cNvPr id="16" name="Text Placeholder 4">
            <a:extLst>
              <a:ext uri="{FF2B5EF4-FFF2-40B4-BE49-F238E27FC236}">
                <a16:creationId xmlns:a16="http://schemas.microsoft.com/office/drawing/2014/main" id="{5082F5EA-8F33-4D13-A649-45FD0563829B}"/>
              </a:ext>
            </a:extLst>
          </p:cNvPr>
          <p:cNvSpPr>
            <a:spLocks noGrp="1"/>
          </p:cNvSpPr>
          <p:nvPr>
            <p:ph type="body" sz="quarter" idx="16"/>
          </p:nvPr>
        </p:nvSpPr>
        <p:spPr>
          <a:xfrm>
            <a:off x="4000500" y="6254496"/>
            <a:ext cx="4191000" cy="258763"/>
          </a:xfrm>
          <a:prstGeom prst="rect">
            <a:avLst/>
          </a:prstGeom>
        </p:spPr>
        <p:txBody>
          <a:bodyPr anchor="ctr">
            <a:normAutofit/>
          </a:bodyPr>
          <a:lstStyle>
            <a:lvl1pPr marL="0" indent="0" algn="ctr">
              <a:buNone/>
              <a:defRPr sz="900">
                <a:latin typeface="+mn-lt"/>
              </a:defRPr>
            </a:lvl1pPr>
          </a:lstStyle>
          <a:p>
            <a:pPr lvl="0"/>
            <a:r>
              <a:rPr lang="en-US" dirty="0"/>
              <a:t>Click to edit Master text styles</a:t>
            </a:r>
          </a:p>
        </p:txBody>
      </p:sp>
      <p:sp>
        <p:nvSpPr>
          <p:cNvPr id="17" name="Text Placeholder 6">
            <a:extLst>
              <a:ext uri="{FF2B5EF4-FFF2-40B4-BE49-F238E27FC236}">
                <a16:creationId xmlns:a16="http://schemas.microsoft.com/office/drawing/2014/main" id="{C578D762-C87F-44C9-BC63-EF4B01947BF1}"/>
              </a:ext>
            </a:extLst>
          </p:cNvPr>
          <p:cNvSpPr>
            <a:spLocks noGrp="1"/>
          </p:cNvSpPr>
          <p:nvPr>
            <p:ph type="body" sz="quarter" idx="17"/>
          </p:nvPr>
        </p:nvSpPr>
        <p:spPr>
          <a:xfrm>
            <a:off x="1752600" y="6569257"/>
            <a:ext cx="9448800" cy="258763"/>
          </a:xfrm>
          <a:prstGeom prst="rect">
            <a:avLst/>
          </a:prstGeom>
        </p:spPr>
        <p:txBody>
          <a:bodyPr anchor="ctr">
            <a:noAutofit/>
          </a:bodyPr>
          <a:lstStyle>
            <a:lvl1pPr marL="0" indent="0" algn="r">
              <a:buNone/>
              <a:defRPr sz="800">
                <a:latin typeface="+mn-lt"/>
              </a:defRPr>
            </a:lvl1pPr>
          </a:lstStyle>
          <a:p>
            <a:pPr lvl="0"/>
            <a:r>
              <a:rPr lang="en-US" dirty="0"/>
              <a:t>Click to edit Master text styles</a:t>
            </a:r>
          </a:p>
        </p:txBody>
      </p:sp>
      <p:sp>
        <p:nvSpPr>
          <p:cNvPr id="4" name="Slide Number Placeholder 5">
            <a:extLst>
              <a:ext uri="{FF2B5EF4-FFF2-40B4-BE49-F238E27FC236}">
                <a16:creationId xmlns:a16="http://schemas.microsoft.com/office/drawing/2014/main" id="{D9DE856C-4959-1DC3-D3AA-750DAC72D93B}"/>
              </a:ext>
            </a:extLst>
          </p:cNvPr>
          <p:cNvSpPr>
            <a:spLocks noGrp="1"/>
          </p:cNvSpPr>
          <p:nvPr>
            <p:ph type="sldNum" sz="quarter" idx="4"/>
          </p:nvPr>
        </p:nvSpPr>
        <p:spPr>
          <a:xfrm>
            <a:off x="11480800" y="6534149"/>
            <a:ext cx="711200" cy="323852"/>
          </a:xfrm>
          <a:prstGeom prst="rect">
            <a:avLst/>
          </a:prstGeom>
        </p:spPr>
        <p:txBody>
          <a:bodyPr vert="horz" lIns="91440" tIns="45720" rIns="91440" bIns="45720" rtlCol="0" anchor="ctr"/>
          <a:lstStyle>
            <a:lvl1pPr algn="r">
              <a:defRPr sz="800">
                <a:solidFill>
                  <a:schemeClr val="tx1"/>
                </a:solidFill>
                <a:latin typeface="Calibri" panose="020F0502020204030204" pitchFamily="34" charset="0"/>
              </a:defRPr>
            </a:lvl1pPr>
          </a:lstStyle>
          <a:p>
            <a:fld id="{E61124D7-3D3F-409D-95D2-103C22DF228D}" type="slidenum">
              <a:rPr lang="en-US" sz="900" smtClean="0">
                <a:latin typeface="+mn-lt"/>
              </a:rPr>
              <a:pPr/>
              <a:t>‹#›</a:t>
            </a:fld>
            <a:endParaRPr lang="en-US" sz="900" dirty="0">
              <a:latin typeface="+mn-lt"/>
            </a:endParaRPr>
          </a:p>
        </p:txBody>
      </p:sp>
    </p:spTree>
    <p:extLst>
      <p:ext uri="{BB962C8B-B14F-4D97-AF65-F5344CB8AC3E}">
        <p14:creationId xmlns:p14="http://schemas.microsoft.com/office/powerpoint/2010/main" val="24017492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18F0AA-D4C8-45BB-91F8-69ABD4A765EC}"/>
              </a:ext>
            </a:extLst>
          </p:cNvPr>
          <p:cNvSpPr>
            <a:spLocks noGrp="1"/>
          </p:cNvSpPr>
          <p:nvPr>
            <p:ph type="title"/>
          </p:nvPr>
        </p:nvSpPr>
        <p:spPr/>
        <p:txBody>
          <a:bodyPr/>
          <a:lstStyle>
            <a:lvl1pPr>
              <a:defRPr>
                <a:latin typeface="+mj-lt"/>
              </a:defRPr>
            </a:lvl1pPr>
          </a:lstStyle>
          <a:p>
            <a:r>
              <a:rPr lang="en-US" dirty="0"/>
              <a:t>Click to edit Master title style</a:t>
            </a:r>
          </a:p>
        </p:txBody>
      </p:sp>
      <p:sp>
        <p:nvSpPr>
          <p:cNvPr id="3" name="Content Placeholder 1">
            <a:extLst>
              <a:ext uri="{FF2B5EF4-FFF2-40B4-BE49-F238E27FC236}">
                <a16:creationId xmlns:a16="http://schemas.microsoft.com/office/drawing/2014/main" id="{018B8081-ACB9-408B-8163-B691284E8ECD}"/>
              </a:ext>
            </a:extLst>
          </p:cNvPr>
          <p:cNvSpPr>
            <a:spLocks noGrp="1"/>
          </p:cNvSpPr>
          <p:nvPr>
            <p:ph idx="1"/>
          </p:nvPr>
        </p:nvSpPr>
        <p:spPr>
          <a:xfrm>
            <a:off x="838200" y="1828800"/>
            <a:ext cx="10515600" cy="1280160"/>
          </a:xfrm>
        </p:spPr>
        <p:txBody>
          <a:bodyPr/>
          <a:lstStyle>
            <a:lvl1pPr>
              <a:lnSpc>
                <a:spcPct val="100000"/>
              </a:lnSpc>
              <a:spcBef>
                <a:spcPts val="672"/>
              </a:spcBef>
              <a:defRPr>
                <a:latin typeface="+mn-lt"/>
              </a:defRPr>
            </a:lvl1pPr>
          </a:lstStyle>
          <a:p>
            <a:pPr lvl="0"/>
            <a:r>
              <a:rPr lang="en-US" dirty="0"/>
              <a:t>Click to edit Master text styles</a:t>
            </a:r>
          </a:p>
        </p:txBody>
      </p:sp>
      <p:sp>
        <p:nvSpPr>
          <p:cNvPr id="10" name="Content Placeholder 2">
            <a:extLst>
              <a:ext uri="{FF2B5EF4-FFF2-40B4-BE49-F238E27FC236}">
                <a16:creationId xmlns:a16="http://schemas.microsoft.com/office/drawing/2014/main" id="{07EE37A8-8517-4D98-B502-2337E3B1472F}"/>
              </a:ext>
            </a:extLst>
          </p:cNvPr>
          <p:cNvSpPr>
            <a:spLocks noGrp="1"/>
          </p:cNvSpPr>
          <p:nvPr>
            <p:ph idx="10"/>
          </p:nvPr>
        </p:nvSpPr>
        <p:spPr>
          <a:xfrm>
            <a:off x="838200" y="3274218"/>
            <a:ext cx="10515600" cy="1280160"/>
          </a:xfrm>
        </p:spPr>
        <p:txBody>
          <a:bodyPr/>
          <a:lstStyle>
            <a:lvl1pPr>
              <a:lnSpc>
                <a:spcPct val="100000"/>
              </a:lnSpc>
              <a:spcBef>
                <a:spcPts val="672"/>
              </a:spcBef>
              <a:defRPr>
                <a:latin typeface="+mn-lt"/>
              </a:defRPr>
            </a:lvl1pPr>
          </a:lstStyle>
          <a:p>
            <a:pPr lvl="0"/>
            <a:r>
              <a:rPr lang="en-US" dirty="0"/>
              <a:t>Click to edit Master text styles</a:t>
            </a:r>
          </a:p>
        </p:txBody>
      </p:sp>
      <p:sp>
        <p:nvSpPr>
          <p:cNvPr id="11" name="Content Placeholder 3">
            <a:extLst>
              <a:ext uri="{FF2B5EF4-FFF2-40B4-BE49-F238E27FC236}">
                <a16:creationId xmlns:a16="http://schemas.microsoft.com/office/drawing/2014/main" id="{3CD84E86-73D7-4B1F-A397-995FA17207B2}"/>
              </a:ext>
            </a:extLst>
          </p:cNvPr>
          <p:cNvSpPr>
            <a:spLocks noGrp="1"/>
          </p:cNvSpPr>
          <p:nvPr>
            <p:ph idx="11"/>
          </p:nvPr>
        </p:nvSpPr>
        <p:spPr>
          <a:xfrm>
            <a:off x="838200" y="4719636"/>
            <a:ext cx="10515600" cy="1280160"/>
          </a:xfrm>
        </p:spPr>
        <p:txBody>
          <a:bodyPr/>
          <a:lstStyle>
            <a:lvl1pPr>
              <a:lnSpc>
                <a:spcPct val="100000"/>
              </a:lnSpc>
              <a:spcBef>
                <a:spcPts val="672"/>
              </a:spcBef>
              <a:defRPr>
                <a:latin typeface="+mn-lt"/>
              </a:defRPr>
            </a:lvl1pPr>
          </a:lstStyle>
          <a:p>
            <a:pPr lvl="0"/>
            <a:r>
              <a:rPr lang="en-US" dirty="0"/>
              <a:t>Click to edit Master text styles</a:t>
            </a:r>
          </a:p>
        </p:txBody>
      </p:sp>
      <p:sp>
        <p:nvSpPr>
          <p:cNvPr id="16" name="Text Placeholder 4">
            <a:extLst>
              <a:ext uri="{FF2B5EF4-FFF2-40B4-BE49-F238E27FC236}">
                <a16:creationId xmlns:a16="http://schemas.microsoft.com/office/drawing/2014/main" id="{5082F5EA-8F33-4D13-A649-45FD0563829B}"/>
              </a:ext>
            </a:extLst>
          </p:cNvPr>
          <p:cNvSpPr>
            <a:spLocks noGrp="1"/>
          </p:cNvSpPr>
          <p:nvPr>
            <p:ph type="body" sz="quarter" idx="16"/>
          </p:nvPr>
        </p:nvSpPr>
        <p:spPr>
          <a:xfrm>
            <a:off x="4000500" y="6254496"/>
            <a:ext cx="4191000" cy="258763"/>
          </a:xfrm>
          <a:prstGeom prst="rect">
            <a:avLst/>
          </a:prstGeom>
        </p:spPr>
        <p:txBody>
          <a:bodyPr anchor="ctr">
            <a:normAutofit/>
          </a:bodyPr>
          <a:lstStyle>
            <a:lvl1pPr marL="0" indent="0" algn="ctr">
              <a:buNone/>
              <a:defRPr sz="900">
                <a:latin typeface="+mn-lt"/>
              </a:defRPr>
            </a:lvl1pPr>
          </a:lstStyle>
          <a:p>
            <a:pPr lvl="0"/>
            <a:r>
              <a:rPr lang="en-US" dirty="0"/>
              <a:t>Click to edit Master text styles</a:t>
            </a:r>
          </a:p>
        </p:txBody>
      </p:sp>
      <p:sp>
        <p:nvSpPr>
          <p:cNvPr id="17" name="Text Placeholder 6">
            <a:extLst>
              <a:ext uri="{FF2B5EF4-FFF2-40B4-BE49-F238E27FC236}">
                <a16:creationId xmlns:a16="http://schemas.microsoft.com/office/drawing/2014/main" id="{C578D762-C87F-44C9-BC63-EF4B01947BF1}"/>
              </a:ext>
            </a:extLst>
          </p:cNvPr>
          <p:cNvSpPr>
            <a:spLocks noGrp="1"/>
          </p:cNvSpPr>
          <p:nvPr>
            <p:ph type="body" sz="quarter" idx="17"/>
          </p:nvPr>
        </p:nvSpPr>
        <p:spPr>
          <a:xfrm>
            <a:off x="1752600" y="6569257"/>
            <a:ext cx="9448800" cy="258763"/>
          </a:xfrm>
          <a:prstGeom prst="rect">
            <a:avLst/>
          </a:prstGeom>
        </p:spPr>
        <p:txBody>
          <a:bodyPr anchor="ctr">
            <a:noAutofit/>
          </a:bodyPr>
          <a:lstStyle>
            <a:lvl1pPr marL="0" indent="0" algn="r">
              <a:buNone/>
              <a:defRPr sz="800">
                <a:latin typeface="+mn-lt"/>
              </a:defRPr>
            </a:lvl1pPr>
          </a:lstStyle>
          <a:p>
            <a:pPr lvl="0"/>
            <a:r>
              <a:rPr lang="en-US" dirty="0"/>
              <a:t>Click to edit Master text styles</a:t>
            </a:r>
          </a:p>
        </p:txBody>
      </p:sp>
      <p:sp>
        <p:nvSpPr>
          <p:cNvPr id="4" name="Slide Number Placeholder 5">
            <a:extLst>
              <a:ext uri="{FF2B5EF4-FFF2-40B4-BE49-F238E27FC236}">
                <a16:creationId xmlns:a16="http://schemas.microsoft.com/office/drawing/2014/main" id="{BE1DFC90-6F04-8506-76D7-A35F51C81789}"/>
              </a:ext>
            </a:extLst>
          </p:cNvPr>
          <p:cNvSpPr>
            <a:spLocks noGrp="1"/>
          </p:cNvSpPr>
          <p:nvPr>
            <p:ph type="sldNum" sz="quarter" idx="4"/>
          </p:nvPr>
        </p:nvSpPr>
        <p:spPr>
          <a:xfrm>
            <a:off x="11480800" y="6534149"/>
            <a:ext cx="711200" cy="323852"/>
          </a:xfrm>
          <a:prstGeom prst="rect">
            <a:avLst/>
          </a:prstGeom>
        </p:spPr>
        <p:txBody>
          <a:bodyPr vert="horz" lIns="91440" tIns="45720" rIns="91440" bIns="45720" rtlCol="0" anchor="ctr"/>
          <a:lstStyle>
            <a:lvl1pPr algn="r">
              <a:defRPr sz="800">
                <a:solidFill>
                  <a:schemeClr val="tx1"/>
                </a:solidFill>
                <a:latin typeface="Calibri" panose="020F0502020204030204" pitchFamily="34" charset="0"/>
              </a:defRPr>
            </a:lvl1pPr>
          </a:lstStyle>
          <a:p>
            <a:fld id="{E61124D7-3D3F-409D-95D2-103C22DF228D}" type="slidenum">
              <a:rPr lang="en-US" sz="900" smtClean="0">
                <a:latin typeface="+mn-lt"/>
              </a:rPr>
              <a:pPr/>
              <a:t>‹#›</a:t>
            </a:fld>
            <a:endParaRPr lang="en-US" sz="900" dirty="0">
              <a:latin typeface="+mn-lt"/>
            </a:endParaRPr>
          </a:p>
        </p:txBody>
      </p:sp>
    </p:spTree>
    <p:extLst>
      <p:ext uri="{BB962C8B-B14F-4D97-AF65-F5344CB8AC3E}">
        <p14:creationId xmlns:p14="http://schemas.microsoft.com/office/powerpoint/2010/main" val="30672028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18F0AA-D4C8-45BB-91F8-69ABD4A765EC}"/>
              </a:ext>
            </a:extLst>
          </p:cNvPr>
          <p:cNvSpPr>
            <a:spLocks noGrp="1"/>
          </p:cNvSpPr>
          <p:nvPr>
            <p:ph type="title"/>
          </p:nvPr>
        </p:nvSpPr>
        <p:spPr/>
        <p:txBody>
          <a:bodyPr/>
          <a:lstStyle>
            <a:lvl1pPr>
              <a:defRPr>
                <a:latin typeface="+mj-lt"/>
              </a:defRPr>
            </a:lvl1pPr>
          </a:lstStyle>
          <a:p>
            <a:r>
              <a:rPr lang="en-US" dirty="0"/>
              <a:t>Click to edit Master title style</a:t>
            </a:r>
          </a:p>
        </p:txBody>
      </p:sp>
      <p:sp>
        <p:nvSpPr>
          <p:cNvPr id="3" name="Content Placeholder 1">
            <a:extLst>
              <a:ext uri="{FF2B5EF4-FFF2-40B4-BE49-F238E27FC236}">
                <a16:creationId xmlns:a16="http://schemas.microsoft.com/office/drawing/2014/main" id="{018B8081-ACB9-408B-8163-B691284E8ECD}"/>
              </a:ext>
            </a:extLst>
          </p:cNvPr>
          <p:cNvSpPr>
            <a:spLocks noGrp="1"/>
          </p:cNvSpPr>
          <p:nvPr>
            <p:ph idx="1"/>
          </p:nvPr>
        </p:nvSpPr>
        <p:spPr>
          <a:xfrm>
            <a:off x="838200" y="1828800"/>
            <a:ext cx="10515600" cy="457200"/>
          </a:xfrm>
        </p:spPr>
        <p:txBody>
          <a:bodyPr/>
          <a:lstStyle>
            <a:lvl1pPr>
              <a:lnSpc>
                <a:spcPct val="100000"/>
              </a:lnSpc>
              <a:spcBef>
                <a:spcPts val="672"/>
              </a:spcBef>
              <a:defRPr>
                <a:latin typeface="+mn-lt"/>
              </a:defRPr>
            </a:lvl1pPr>
          </a:lstStyle>
          <a:p>
            <a:pPr lvl="0"/>
            <a:r>
              <a:rPr lang="en-US" dirty="0"/>
              <a:t>Click to edit Master text styles</a:t>
            </a:r>
          </a:p>
        </p:txBody>
      </p:sp>
      <p:sp>
        <p:nvSpPr>
          <p:cNvPr id="10" name="Content Placeholder 2">
            <a:extLst>
              <a:ext uri="{FF2B5EF4-FFF2-40B4-BE49-F238E27FC236}">
                <a16:creationId xmlns:a16="http://schemas.microsoft.com/office/drawing/2014/main" id="{07EE37A8-8517-4D98-B502-2337E3B1472F}"/>
              </a:ext>
            </a:extLst>
          </p:cNvPr>
          <p:cNvSpPr>
            <a:spLocks noGrp="1"/>
          </p:cNvSpPr>
          <p:nvPr>
            <p:ph idx="10"/>
          </p:nvPr>
        </p:nvSpPr>
        <p:spPr>
          <a:xfrm>
            <a:off x="838200" y="2424906"/>
            <a:ext cx="10515600" cy="457200"/>
          </a:xfrm>
        </p:spPr>
        <p:txBody>
          <a:bodyPr/>
          <a:lstStyle>
            <a:lvl1pPr>
              <a:lnSpc>
                <a:spcPct val="100000"/>
              </a:lnSpc>
              <a:spcBef>
                <a:spcPts val="672"/>
              </a:spcBef>
              <a:defRPr>
                <a:latin typeface="+mn-lt"/>
              </a:defRPr>
            </a:lvl1pPr>
          </a:lstStyle>
          <a:p>
            <a:pPr lvl="0"/>
            <a:r>
              <a:rPr lang="en-US" dirty="0"/>
              <a:t>Click to edit Master text styles</a:t>
            </a:r>
          </a:p>
        </p:txBody>
      </p:sp>
      <p:sp>
        <p:nvSpPr>
          <p:cNvPr id="11" name="Content Placeholder 3">
            <a:extLst>
              <a:ext uri="{FF2B5EF4-FFF2-40B4-BE49-F238E27FC236}">
                <a16:creationId xmlns:a16="http://schemas.microsoft.com/office/drawing/2014/main" id="{3CD84E86-73D7-4B1F-A397-995FA17207B2}"/>
              </a:ext>
            </a:extLst>
          </p:cNvPr>
          <p:cNvSpPr>
            <a:spLocks noGrp="1"/>
          </p:cNvSpPr>
          <p:nvPr>
            <p:ph idx="11"/>
          </p:nvPr>
        </p:nvSpPr>
        <p:spPr>
          <a:xfrm>
            <a:off x="838200" y="3021012"/>
            <a:ext cx="10515600" cy="457200"/>
          </a:xfrm>
        </p:spPr>
        <p:txBody>
          <a:bodyPr/>
          <a:lstStyle>
            <a:lvl1pPr>
              <a:lnSpc>
                <a:spcPct val="100000"/>
              </a:lnSpc>
              <a:spcBef>
                <a:spcPts val="672"/>
              </a:spcBef>
              <a:defRPr>
                <a:latin typeface="+mn-lt"/>
              </a:defRPr>
            </a:lvl1pPr>
          </a:lstStyle>
          <a:p>
            <a:pPr lvl="0"/>
            <a:r>
              <a:rPr lang="en-US" dirty="0"/>
              <a:t>Click to edit Master text styles</a:t>
            </a:r>
          </a:p>
        </p:txBody>
      </p:sp>
      <p:sp>
        <p:nvSpPr>
          <p:cNvPr id="12" name="Content Placeholder 4">
            <a:extLst>
              <a:ext uri="{FF2B5EF4-FFF2-40B4-BE49-F238E27FC236}">
                <a16:creationId xmlns:a16="http://schemas.microsoft.com/office/drawing/2014/main" id="{222B4A63-074F-4CBD-B8E4-91B86C13EE56}"/>
              </a:ext>
            </a:extLst>
          </p:cNvPr>
          <p:cNvSpPr>
            <a:spLocks noGrp="1"/>
          </p:cNvSpPr>
          <p:nvPr>
            <p:ph idx="12"/>
          </p:nvPr>
        </p:nvSpPr>
        <p:spPr>
          <a:xfrm>
            <a:off x="838200" y="3617118"/>
            <a:ext cx="10515600" cy="457200"/>
          </a:xfrm>
        </p:spPr>
        <p:txBody>
          <a:bodyPr/>
          <a:lstStyle>
            <a:lvl1pPr>
              <a:lnSpc>
                <a:spcPct val="100000"/>
              </a:lnSpc>
              <a:spcBef>
                <a:spcPts val="672"/>
              </a:spcBef>
              <a:defRPr>
                <a:latin typeface="+mn-lt"/>
              </a:defRPr>
            </a:lvl1pPr>
          </a:lstStyle>
          <a:p>
            <a:pPr lvl="0"/>
            <a:r>
              <a:rPr lang="en-US" dirty="0"/>
              <a:t>Click to edit Master text styles</a:t>
            </a:r>
          </a:p>
        </p:txBody>
      </p:sp>
      <p:sp>
        <p:nvSpPr>
          <p:cNvPr id="13" name="Content Placeholder 5">
            <a:extLst>
              <a:ext uri="{FF2B5EF4-FFF2-40B4-BE49-F238E27FC236}">
                <a16:creationId xmlns:a16="http://schemas.microsoft.com/office/drawing/2014/main" id="{EA27D2A8-5DD5-41CA-B8FD-2F7A6DEA3DC5}"/>
              </a:ext>
            </a:extLst>
          </p:cNvPr>
          <p:cNvSpPr>
            <a:spLocks noGrp="1"/>
          </p:cNvSpPr>
          <p:nvPr>
            <p:ph idx="13"/>
          </p:nvPr>
        </p:nvSpPr>
        <p:spPr>
          <a:xfrm>
            <a:off x="838200" y="4213224"/>
            <a:ext cx="10515600" cy="457200"/>
          </a:xfrm>
        </p:spPr>
        <p:txBody>
          <a:bodyPr/>
          <a:lstStyle>
            <a:lvl1pPr>
              <a:lnSpc>
                <a:spcPct val="100000"/>
              </a:lnSpc>
              <a:spcBef>
                <a:spcPts val="672"/>
              </a:spcBef>
              <a:defRPr>
                <a:latin typeface="+mn-lt"/>
              </a:defRPr>
            </a:lvl1pPr>
          </a:lstStyle>
          <a:p>
            <a:pPr lvl="0"/>
            <a:r>
              <a:rPr lang="en-US" dirty="0"/>
              <a:t>Click to edit Master text styles</a:t>
            </a:r>
          </a:p>
        </p:txBody>
      </p:sp>
      <p:sp>
        <p:nvSpPr>
          <p:cNvPr id="14" name="Content Placeholder 6">
            <a:extLst>
              <a:ext uri="{FF2B5EF4-FFF2-40B4-BE49-F238E27FC236}">
                <a16:creationId xmlns:a16="http://schemas.microsoft.com/office/drawing/2014/main" id="{FFA953F1-65D6-4C07-A761-70A079D4E4DA}"/>
              </a:ext>
            </a:extLst>
          </p:cNvPr>
          <p:cNvSpPr>
            <a:spLocks noGrp="1"/>
          </p:cNvSpPr>
          <p:nvPr>
            <p:ph idx="14"/>
          </p:nvPr>
        </p:nvSpPr>
        <p:spPr>
          <a:xfrm>
            <a:off x="838200" y="4809330"/>
            <a:ext cx="10515600" cy="457200"/>
          </a:xfrm>
        </p:spPr>
        <p:txBody>
          <a:bodyPr/>
          <a:lstStyle>
            <a:lvl1pPr>
              <a:lnSpc>
                <a:spcPct val="100000"/>
              </a:lnSpc>
              <a:spcBef>
                <a:spcPts val="672"/>
              </a:spcBef>
              <a:defRPr>
                <a:latin typeface="+mn-lt"/>
              </a:defRPr>
            </a:lvl1pPr>
          </a:lstStyle>
          <a:p>
            <a:pPr lvl="0"/>
            <a:r>
              <a:rPr lang="en-US" dirty="0"/>
              <a:t>Click to edit Master text styles</a:t>
            </a:r>
          </a:p>
        </p:txBody>
      </p:sp>
      <p:sp>
        <p:nvSpPr>
          <p:cNvPr id="15" name="Content Placeholder 7">
            <a:extLst>
              <a:ext uri="{FF2B5EF4-FFF2-40B4-BE49-F238E27FC236}">
                <a16:creationId xmlns:a16="http://schemas.microsoft.com/office/drawing/2014/main" id="{4EB07195-018A-4F0F-8145-7068994C5C90}"/>
              </a:ext>
            </a:extLst>
          </p:cNvPr>
          <p:cNvSpPr>
            <a:spLocks noGrp="1"/>
          </p:cNvSpPr>
          <p:nvPr>
            <p:ph idx="15"/>
          </p:nvPr>
        </p:nvSpPr>
        <p:spPr>
          <a:xfrm>
            <a:off x="838200" y="5405437"/>
            <a:ext cx="10515600" cy="457200"/>
          </a:xfrm>
        </p:spPr>
        <p:txBody>
          <a:bodyPr/>
          <a:lstStyle>
            <a:lvl1pPr>
              <a:lnSpc>
                <a:spcPct val="100000"/>
              </a:lnSpc>
              <a:spcBef>
                <a:spcPts val="672"/>
              </a:spcBef>
              <a:defRPr>
                <a:latin typeface="+mn-lt"/>
              </a:defRPr>
            </a:lvl1pPr>
          </a:lstStyle>
          <a:p>
            <a:pPr lvl="0"/>
            <a:r>
              <a:rPr lang="en-US" dirty="0"/>
              <a:t>Click to edit Master text styles</a:t>
            </a:r>
          </a:p>
        </p:txBody>
      </p:sp>
      <p:sp>
        <p:nvSpPr>
          <p:cNvPr id="16" name="Text Placeholder 4">
            <a:extLst>
              <a:ext uri="{FF2B5EF4-FFF2-40B4-BE49-F238E27FC236}">
                <a16:creationId xmlns:a16="http://schemas.microsoft.com/office/drawing/2014/main" id="{5082F5EA-8F33-4D13-A649-45FD0563829B}"/>
              </a:ext>
            </a:extLst>
          </p:cNvPr>
          <p:cNvSpPr>
            <a:spLocks noGrp="1"/>
          </p:cNvSpPr>
          <p:nvPr>
            <p:ph type="body" sz="quarter" idx="16"/>
          </p:nvPr>
        </p:nvSpPr>
        <p:spPr>
          <a:xfrm>
            <a:off x="4000500" y="6254496"/>
            <a:ext cx="4191000" cy="258763"/>
          </a:xfrm>
          <a:prstGeom prst="rect">
            <a:avLst/>
          </a:prstGeom>
        </p:spPr>
        <p:txBody>
          <a:bodyPr anchor="ctr">
            <a:normAutofit/>
          </a:bodyPr>
          <a:lstStyle>
            <a:lvl1pPr marL="0" indent="0" algn="ctr">
              <a:buNone/>
              <a:defRPr sz="900">
                <a:latin typeface="+mn-lt"/>
              </a:defRPr>
            </a:lvl1pPr>
          </a:lstStyle>
          <a:p>
            <a:pPr lvl="0"/>
            <a:r>
              <a:rPr lang="en-US" dirty="0"/>
              <a:t>Click to edit Master text styles</a:t>
            </a:r>
          </a:p>
        </p:txBody>
      </p:sp>
      <p:sp>
        <p:nvSpPr>
          <p:cNvPr id="17" name="Text Placeholder 6">
            <a:extLst>
              <a:ext uri="{FF2B5EF4-FFF2-40B4-BE49-F238E27FC236}">
                <a16:creationId xmlns:a16="http://schemas.microsoft.com/office/drawing/2014/main" id="{C578D762-C87F-44C9-BC63-EF4B01947BF1}"/>
              </a:ext>
            </a:extLst>
          </p:cNvPr>
          <p:cNvSpPr>
            <a:spLocks noGrp="1"/>
          </p:cNvSpPr>
          <p:nvPr>
            <p:ph type="body" sz="quarter" idx="17"/>
          </p:nvPr>
        </p:nvSpPr>
        <p:spPr>
          <a:xfrm>
            <a:off x="1752600" y="6569257"/>
            <a:ext cx="9448800" cy="258763"/>
          </a:xfrm>
          <a:prstGeom prst="rect">
            <a:avLst/>
          </a:prstGeom>
        </p:spPr>
        <p:txBody>
          <a:bodyPr anchor="ctr">
            <a:noAutofit/>
          </a:bodyPr>
          <a:lstStyle>
            <a:lvl1pPr marL="0" indent="0" algn="r">
              <a:buNone/>
              <a:defRPr sz="800">
                <a:latin typeface="+mn-lt"/>
              </a:defRPr>
            </a:lvl1pPr>
          </a:lstStyle>
          <a:p>
            <a:pPr lvl="0"/>
            <a:r>
              <a:rPr lang="en-US" dirty="0"/>
              <a:t>Click to edit Master text styles</a:t>
            </a:r>
          </a:p>
        </p:txBody>
      </p:sp>
      <p:sp>
        <p:nvSpPr>
          <p:cNvPr id="4" name="Slide Number Placeholder 5">
            <a:extLst>
              <a:ext uri="{FF2B5EF4-FFF2-40B4-BE49-F238E27FC236}">
                <a16:creationId xmlns:a16="http://schemas.microsoft.com/office/drawing/2014/main" id="{A38CFB5F-7980-A8C8-A943-A16B12A19690}"/>
              </a:ext>
            </a:extLst>
          </p:cNvPr>
          <p:cNvSpPr>
            <a:spLocks noGrp="1"/>
          </p:cNvSpPr>
          <p:nvPr>
            <p:ph type="sldNum" sz="quarter" idx="4"/>
          </p:nvPr>
        </p:nvSpPr>
        <p:spPr>
          <a:xfrm>
            <a:off x="11480800" y="6534149"/>
            <a:ext cx="711200" cy="323852"/>
          </a:xfrm>
          <a:prstGeom prst="rect">
            <a:avLst/>
          </a:prstGeom>
        </p:spPr>
        <p:txBody>
          <a:bodyPr vert="horz" lIns="91440" tIns="45720" rIns="91440" bIns="45720" rtlCol="0" anchor="ctr"/>
          <a:lstStyle>
            <a:lvl1pPr algn="r">
              <a:defRPr sz="800">
                <a:solidFill>
                  <a:schemeClr val="tx1"/>
                </a:solidFill>
                <a:latin typeface="Calibri" panose="020F0502020204030204" pitchFamily="34" charset="0"/>
              </a:defRPr>
            </a:lvl1pPr>
          </a:lstStyle>
          <a:p>
            <a:fld id="{E61124D7-3D3F-409D-95D2-103C22DF228D}" type="slidenum">
              <a:rPr lang="en-US" sz="900" smtClean="0">
                <a:latin typeface="+mn-lt"/>
              </a:rPr>
              <a:pPr/>
              <a:t>‹#›</a:t>
            </a:fld>
            <a:endParaRPr lang="en-US" sz="900" dirty="0">
              <a:latin typeface="+mn-lt"/>
            </a:endParaRPr>
          </a:p>
        </p:txBody>
      </p:sp>
    </p:spTree>
    <p:extLst>
      <p:ext uri="{BB962C8B-B14F-4D97-AF65-F5344CB8AC3E}">
        <p14:creationId xmlns:p14="http://schemas.microsoft.com/office/powerpoint/2010/main" val="39965646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18F0AA-D4C8-45BB-91F8-69ABD4A765EC}"/>
              </a:ext>
            </a:extLst>
          </p:cNvPr>
          <p:cNvSpPr>
            <a:spLocks noGrp="1"/>
          </p:cNvSpPr>
          <p:nvPr>
            <p:ph type="title"/>
          </p:nvPr>
        </p:nvSpPr>
        <p:spPr/>
        <p:txBody>
          <a:bodyPr/>
          <a:lstStyle>
            <a:lvl1pPr>
              <a:defRPr>
                <a:latin typeface="+mj-lt"/>
              </a:defRPr>
            </a:lvl1pPr>
          </a:lstStyle>
          <a:p>
            <a:r>
              <a:rPr lang="en-US" dirty="0"/>
              <a:t>Click to edit Master title style</a:t>
            </a:r>
          </a:p>
        </p:txBody>
      </p:sp>
      <p:sp>
        <p:nvSpPr>
          <p:cNvPr id="3" name="Content Placeholder 1">
            <a:extLst>
              <a:ext uri="{FF2B5EF4-FFF2-40B4-BE49-F238E27FC236}">
                <a16:creationId xmlns:a16="http://schemas.microsoft.com/office/drawing/2014/main" id="{018B8081-ACB9-408B-8163-B691284E8ECD}"/>
              </a:ext>
            </a:extLst>
          </p:cNvPr>
          <p:cNvSpPr>
            <a:spLocks noGrp="1"/>
          </p:cNvSpPr>
          <p:nvPr>
            <p:ph idx="1"/>
          </p:nvPr>
        </p:nvSpPr>
        <p:spPr>
          <a:xfrm>
            <a:off x="838200" y="1828800"/>
            <a:ext cx="4724400" cy="457200"/>
          </a:xfrm>
        </p:spPr>
        <p:txBody>
          <a:bodyPr/>
          <a:lstStyle>
            <a:lvl1pPr>
              <a:lnSpc>
                <a:spcPct val="100000"/>
              </a:lnSpc>
              <a:spcBef>
                <a:spcPts val="672"/>
              </a:spcBef>
              <a:defRPr>
                <a:latin typeface="+mn-lt"/>
              </a:defRPr>
            </a:lvl1pPr>
          </a:lstStyle>
          <a:p>
            <a:pPr lvl="0"/>
            <a:r>
              <a:rPr lang="en-US" dirty="0"/>
              <a:t>Click to edit Master text styles</a:t>
            </a:r>
          </a:p>
        </p:txBody>
      </p:sp>
      <p:sp>
        <p:nvSpPr>
          <p:cNvPr id="10" name="Content Placeholder 2">
            <a:extLst>
              <a:ext uri="{FF2B5EF4-FFF2-40B4-BE49-F238E27FC236}">
                <a16:creationId xmlns:a16="http://schemas.microsoft.com/office/drawing/2014/main" id="{07EE37A8-8517-4D98-B502-2337E3B1472F}"/>
              </a:ext>
            </a:extLst>
          </p:cNvPr>
          <p:cNvSpPr>
            <a:spLocks noGrp="1"/>
          </p:cNvSpPr>
          <p:nvPr>
            <p:ph idx="10"/>
          </p:nvPr>
        </p:nvSpPr>
        <p:spPr>
          <a:xfrm>
            <a:off x="838200" y="2424906"/>
            <a:ext cx="4724400" cy="457200"/>
          </a:xfrm>
        </p:spPr>
        <p:txBody>
          <a:bodyPr/>
          <a:lstStyle>
            <a:lvl1pPr>
              <a:lnSpc>
                <a:spcPct val="100000"/>
              </a:lnSpc>
              <a:spcBef>
                <a:spcPts val="672"/>
              </a:spcBef>
              <a:defRPr>
                <a:latin typeface="+mn-lt"/>
              </a:defRPr>
            </a:lvl1pPr>
          </a:lstStyle>
          <a:p>
            <a:pPr lvl="0"/>
            <a:r>
              <a:rPr lang="en-US" dirty="0"/>
              <a:t>Click to edit Master text styles</a:t>
            </a:r>
          </a:p>
        </p:txBody>
      </p:sp>
      <p:sp>
        <p:nvSpPr>
          <p:cNvPr id="11" name="Content Placeholder 3">
            <a:extLst>
              <a:ext uri="{FF2B5EF4-FFF2-40B4-BE49-F238E27FC236}">
                <a16:creationId xmlns:a16="http://schemas.microsoft.com/office/drawing/2014/main" id="{3CD84E86-73D7-4B1F-A397-995FA17207B2}"/>
              </a:ext>
            </a:extLst>
          </p:cNvPr>
          <p:cNvSpPr>
            <a:spLocks noGrp="1"/>
          </p:cNvSpPr>
          <p:nvPr>
            <p:ph idx="11"/>
          </p:nvPr>
        </p:nvSpPr>
        <p:spPr>
          <a:xfrm>
            <a:off x="838200" y="3021012"/>
            <a:ext cx="4724400" cy="457200"/>
          </a:xfrm>
        </p:spPr>
        <p:txBody>
          <a:bodyPr/>
          <a:lstStyle>
            <a:lvl1pPr>
              <a:lnSpc>
                <a:spcPct val="100000"/>
              </a:lnSpc>
              <a:spcBef>
                <a:spcPts val="672"/>
              </a:spcBef>
              <a:defRPr>
                <a:latin typeface="+mn-lt"/>
              </a:defRPr>
            </a:lvl1pPr>
          </a:lstStyle>
          <a:p>
            <a:pPr lvl="0"/>
            <a:r>
              <a:rPr lang="en-US" dirty="0"/>
              <a:t>Click to edit Master text styles</a:t>
            </a:r>
          </a:p>
        </p:txBody>
      </p:sp>
      <p:sp>
        <p:nvSpPr>
          <p:cNvPr id="12" name="Content Placeholder 4">
            <a:extLst>
              <a:ext uri="{FF2B5EF4-FFF2-40B4-BE49-F238E27FC236}">
                <a16:creationId xmlns:a16="http://schemas.microsoft.com/office/drawing/2014/main" id="{222B4A63-074F-4CBD-B8E4-91B86C13EE56}"/>
              </a:ext>
            </a:extLst>
          </p:cNvPr>
          <p:cNvSpPr>
            <a:spLocks noGrp="1"/>
          </p:cNvSpPr>
          <p:nvPr>
            <p:ph idx="12"/>
          </p:nvPr>
        </p:nvSpPr>
        <p:spPr>
          <a:xfrm>
            <a:off x="838200" y="3617118"/>
            <a:ext cx="4724400" cy="457200"/>
          </a:xfrm>
        </p:spPr>
        <p:txBody>
          <a:bodyPr/>
          <a:lstStyle>
            <a:lvl1pPr>
              <a:lnSpc>
                <a:spcPct val="100000"/>
              </a:lnSpc>
              <a:spcBef>
                <a:spcPts val="672"/>
              </a:spcBef>
              <a:defRPr>
                <a:latin typeface="+mn-lt"/>
              </a:defRPr>
            </a:lvl1pPr>
          </a:lstStyle>
          <a:p>
            <a:pPr lvl="0"/>
            <a:r>
              <a:rPr lang="en-US" dirty="0"/>
              <a:t>Click to edit Master text styles</a:t>
            </a:r>
          </a:p>
        </p:txBody>
      </p:sp>
      <p:sp>
        <p:nvSpPr>
          <p:cNvPr id="13" name="Content Placeholder 5">
            <a:extLst>
              <a:ext uri="{FF2B5EF4-FFF2-40B4-BE49-F238E27FC236}">
                <a16:creationId xmlns:a16="http://schemas.microsoft.com/office/drawing/2014/main" id="{EA27D2A8-5DD5-41CA-B8FD-2F7A6DEA3DC5}"/>
              </a:ext>
            </a:extLst>
          </p:cNvPr>
          <p:cNvSpPr>
            <a:spLocks noGrp="1"/>
          </p:cNvSpPr>
          <p:nvPr>
            <p:ph idx="13"/>
          </p:nvPr>
        </p:nvSpPr>
        <p:spPr>
          <a:xfrm>
            <a:off x="838200" y="4213224"/>
            <a:ext cx="4724400" cy="457200"/>
          </a:xfrm>
        </p:spPr>
        <p:txBody>
          <a:bodyPr/>
          <a:lstStyle>
            <a:lvl1pPr>
              <a:lnSpc>
                <a:spcPct val="100000"/>
              </a:lnSpc>
              <a:spcBef>
                <a:spcPts val="672"/>
              </a:spcBef>
              <a:defRPr>
                <a:latin typeface="+mn-lt"/>
              </a:defRPr>
            </a:lvl1pPr>
          </a:lstStyle>
          <a:p>
            <a:pPr lvl="0"/>
            <a:r>
              <a:rPr lang="en-US" dirty="0"/>
              <a:t>Click to edit Master text styles</a:t>
            </a:r>
          </a:p>
        </p:txBody>
      </p:sp>
      <p:sp>
        <p:nvSpPr>
          <p:cNvPr id="14" name="Content Placeholder 6">
            <a:extLst>
              <a:ext uri="{FF2B5EF4-FFF2-40B4-BE49-F238E27FC236}">
                <a16:creationId xmlns:a16="http://schemas.microsoft.com/office/drawing/2014/main" id="{FFA953F1-65D6-4C07-A761-70A079D4E4DA}"/>
              </a:ext>
            </a:extLst>
          </p:cNvPr>
          <p:cNvSpPr>
            <a:spLocks noGrp="1"/>
          </p:cNvSpPr>
          <p:nvPr>
            <p:ph idx="14"/>
          </p:nvPr>
        </p:nvSpPr>
        <p:spPr>
          <a:xfrm>
            <a:off x="838200" y="4809330"/>
            <a:ext cx="4724400" cy="457200"/>
          </a:xfrm>
        </p:spPr>
        <p:txBody>
          <a:bodyPr/>
          <a:lstStyle>
            <a:lvl1pPr>
              <a:lnSpc>
                <a:spcPct val="100000"/>
              </a:lnSpc>
              <a:spcBef>
                <a:spcPts val="672"/>
              </a:spcBef>
              <a:defRPr>
                <a:latin typeface="+mn-lt"/>
              </a:defRPr>
            </a:lvl1pPr>
          </a:lstStyle>
          <a:p>
            <a:pPr lvl="0"/>
            <a:r>
              <a:rPr lang="en-US" dirty="0"/>
              <a:t>Click to edit Master text styles</a:t>
            </a:r>
          </a:p>
        </p:txBody>
      </p:sp>
      <p:sp>
        <p:nvSpPr>
          <p:cNvPr id="15" name="Content Placeholder 7">
            <a:extLst>
              <a:ext uri="{FF2B5EF4-FFF2-40B4-BE49-F238E27FC236}">
                <a16:creationId xmlns:a16="http://schemas.microsoft.com/office/drawing/2014/main" id="{4EB07195-018A-4F0F-8145-7068994C5C90}"/>
              </a:ext>
            </a:extLst>
          </p:cNvPr>
          <p:cNvSpPr>
            <a:spLocks noGrp="1"/>
          </p:cNvSpPr>
          <p:nvPr>
            <p:ph idx="15"/>
          </p:nvPr>
        </p:nvSpPr>
        <p:spPr>
          <a:xfrm>
            <a:off x="838200" y="5405437"/>
            <a:ext cx="4724400" cy="457200"/>
          </a:xfrm>
        </p:spPr>
        <p:txBody>
          <a:bodyPr/>
          <a:lstStyle>
            <a:lvl1pPr>
              <a:lnSpc>
                <a:spcPct val="100000"/>
              </a:lnSpc>
              <a:spcBef>
                <a:spcPts val="672"/>
              </a:spcBef>
              <a:defRPr>
                <a:latin typeface="+mn-lt"/>
              </a:defRPr>
            </a:lvl1pPr>
          </a:lstStyle>
          <a:p>
            <a:pPr lvl="0"/>
            <a:r>
              <a:rPr lang="en-US" dirty="0"/>
              <a:t>Click to edit Master text styles</a:t>
            </a:r>
          </a:p>
        </p:txBody>
      </p:sp>
      <p:sp>
        <p:nvSpPr>
          <p:cNvPr id="4" name="Content Placeholder 1">
            <a:extLst>
              <a:ext uri="{FF2B5EF4-FFF2-40B4-BE49-F238E27FC236}">
                <a16:creationId xmlns:a16="http://schemas.microsoft.com/office/drawing/2014/main" id="{B0F41B6C-BE41-8F8E-30D9-B5200FF2D458}"/>
              </a:ext>
            </a:extLst>
          </p:cNvPr>
          <p:cNvSpPr>
            <a:spLocks noGrp="1"/>
          </p:cNvSpPr>
          <p:nvPr>
            <p:ph idx="16"/>
          </p:nvPr>
        </p:nvSpPr>
        <p:spPr>
          <a:xfrm>
            <a:off x="6629400" y="1828800"/>
            <a:ext cx="4724400" cy="457200"/>
          </a:xfrm>
        </p:spPr>
        <p:txBody>
          <a:bodyPr/>
          <a:lstStyle>
            <a:lvl1pPr>
              <a:lnSpc>
                <a:spcPct val="100000"/>
              </a:lnSpc>
              <a:spcBef>
                <a:spcPts val="672"/>
              </a:spcBef>
              <a:defRPr>
                <a:latin typeface="+mn-lt"/>
              </a:defRPr>
            </a:lvl1pPr>
          </a:lstStyle>
          <a:p>
            <a:pPr lvl="0"/>
            <a:r>
              <a:rPr lang="en-US" dirty="0"/>
              <a:t>Click to edit Master text styles</a:t>
            </a:r>
          </a:p>
        </p:txBody>
      </p:sp>
      <p:sp>
        <p:nvSpPr>
          <p:cNvPr id="5" name="Content Placeholder 2">
            <a:extLst>
              <a:ext uri="{FF2B5EF4-FFF2-40B4-BE49-F238E27FC236}">
                <a16:creationId xmlns:a16="http://schemas.microsoft.com/office/drawing/2014/main" id="{3004E338-50B2-2E67-AA29-15A4E5D9DD78}"/>
              </a:ext>
            </a:extLst>
          </p:cNvPr>
          <p:cNvSpPr>
            <a:spLocks noGrp="1"/>
          </p:cNvSpPr>
          <p:nvPr>
            <p:ph idx="17"/>
          </p:nvPr>
        </p:nvSpPr>
        <p:spPr>
          <a:xfrm>
            <a:off x="6629400" y="2424906"/>
            <a:ext cx="4724400" cy="457200"/>
          </a:xfrm>
        </p:spPr>
        <p:txBody>
          <a:bodyPr/>
          <a:lstStyle>
            <a:lvl1pPr>
              <a:lnSpc>
                <a:spcPct val="100000"/>
              </a:lnSpc>
              <a:spcBef>
                <a:spcPts val="672"/>
              </a:spcBef>
              <a:defRPr>
                <a:latin typeface="+mn-lt"/>
              </a:defRPr>
            </a:lvl1pPr>
          </a:lstStyle>
          <a:p>
            <a:pPr lvl="0"/>
            <a:r>
              <a:rPr lang="en-US" dirty="0"/>
              <a:t>Click to edit Master text styles</a:t>
            </a:r>
          </a:p>
        </p:txBody>
      </p:sp>
      <p:sp>
        <p:nvSpPr>
          <p:cNvPr id="6" name="Content Placeholder 3">
            <a:extLst>
              <a:ext uri="{FF2B5EF4-FFF2-40B4-BE49-F238E27FC236}">
                <a16:creationId xmlns:a16="http://schemas.microsoft.com/office/drawing/2014/main" id="{47B90F36-F4E7-6126-2D23-5300DC9CA027}"/>
              </a:ext>
            </a:extLst>
          </p:cNvPr>
          <p:cNvSpPr>
            <a:spLocks noGrp="1"/>
          </p:cNvSpPr>
          <p:nvPr>
            <p:ph idx="18"/>
          </p:nvPr>
        </p:nvSpPr>
        <p:spPr>
          <a:xfrm>
            <a:off x="6629400" y="3021012"/>
            <a:ext cx="4724400" cy="457200"/>
          </a:xfrm>
        </p:spPr>
        <p:txBody>
          <a:bodyPr/>
          <a:lstStyle>
            <a:lvl1pPr>
              <a:lnSpc>
                <a:spcPct val="100000"/>
              </a:lnSpc>
              <a:spcBef>
                <a:spcPts val="672"/>
              </a:spcBef>
              <a:defRPr>
                <a:latin typeface="+mn-lt"/>
              </a:defRPr>
            </a:lvl1pPr>
          </a:lstStyle>
          <a:p>
            <a:pPr lvl="0"/>
            <a:r>
              <a:rPr lang="en-US" dirty="0"/>
              <a:t>Click to edit Master text styles</a:t>
            </a:r>
          </a:p>
        </p:txBody>
      </p:sp>
      <p:sp>
        <p:nvSpPr>
          <p:cNvPr id="7" name="Content Placeholder 4">
            <a:extLst>
              <a:ext uri="{FF2B5EF4-FFF2-40B4-BE49-F238E27FC236}">
                <a16:creationId xmlns:a16="http://schemas.microsoft.com/office/drawing/2014/main" id="{246AF8DB-638D-C61C-5176-4DD1B8E552BE}"/>
              </a:ext>
            </a:extLst>
          </p:cNvPr>
          <p:cNvSpPr>
            <a:spLocks noGrp="1"/>
          </p:cNvSpPr>
          <p:nvPr>
            <p:ph idx="19"/>
          </p:nvPr>
        </p:nvSpPr>
        <p:spPr>
          <a:xfrm>
            <a:off x="6629400" y="3617118"/>
            <a:ext cx="4724400" cy="457200"/>
          </a:xfrm>
        </p:spPr>
        <p:txBody>
          <a:bodyPr/>
          <a:lstStyle>
            <a:lvl1pPr>
              <a:lnSpc>
                <a:spcPct val="100000"/>
              </a:lnSpc>
              <a:spcBef>
                <a:spcPts val="672"/>
              </a:spcBef>
              <a:defRPr>
                <a:latin typeface="+mn-lt"/>
              </a:defRPr>
            </a:lvl1pPr>
          </a:lstStyle>
          <a:p>
            <a:pPr lvl="0"/>
            <a:r>
              <a:rPr lang="en-US" dirty="0"/>
              <a:t>Click to edit Master text styles</a:t>
            </a:r>
          </a:p>
        </p:txBody>
      </p:sp>
      <p:sp>
        <p:nvSpPr>
          <p:cNvPr id="8" name="Content Placeholder 5">
            <a:extLst>
              <a:ext uri="{FF2B5EF4-FFF2-40B4-BE49-F238E27FC236}">
                <a16:creationId xmlns:a16="http://schemas.microsoft.com/office/drawing/2014/main" id="{D9708C06-0A8C-ADC4-F06A-E024632283BD}"/>
              </a:ext>
            </a:extLst>
          </p:cNvPr>
          <p:cNvSpPr>
            <a:spLocks noGrp="1"/>
          </p:cNvSpPr>
          <p:nvPr>
            <p:ph idx="20"/>
          </p:nvPr>
        </p:nvSpPr>
        <p:spPr>
          <a:xfrm>
            <a:off x="6629400" y="4213224"/>
            <a:ext cx="4724400" cy="457200"/>
          </a:xfrm>
        </p:spPr>
        <p:txBody>
          <a:bodyPr/>
          <a:lstStyle>
            <a:lvl1pPr>
              <a:lnSpc>
                <a:spcPct val="100000"/>
              </a:lnSpc>
              <a:spcBef>
                <a:spcPts val="672"/>
              </a:spcBef>
              <a:defRPr>
                <a:latin typeface="+mn-lt"/>
              </a:defRPr>
            </a:lvl1pPr>
          </a:lstStyle>
          <a:p>
            <a:pPr lvl="0"/>
            <a:r>
              <a:rPr lang="en-US" dirty="0"/>
              <a:t>Click to edit Master text styles</a:t>
            </a:r>
          </a:p>
        </p:txBody>
      </p:sp>
      <p:sp>
        <p:nvSpPr>
          <p:cNvPr id="9" name="Content Placeholder 6">
            <a:extLst>
              <a:ext uri="{FF2B5EF4-FFF2-40B4-BE49-F238E27FC236}">
                <a16:creationId xmlns:a16="http://schemas.microsoft.com/office/drawing/2014/main" id="{7B5216E1-54C4-F054-2B6F-DAE7C20DCC21}"/>
              </a:ext>
            </a:extLst>
          </p:cNvPr>
          <p:cNvSpPr>
            <a:spLocks noGrp="1"/>
          </p:cNvSpPr>
          <p:nvPr>
            <p:ph idx="21"/>
          </p:nvPr>
        </p:nvSpPr>
        <p:spPr>
          <a:xfrm>
            <a:off x="6629400" y="4809330"/>
            <a:ext cx="4724400" cy="457200"/>
          </a:xfrm>
        </p:spPr>
        <p:txBody>
          <a:bodyPr/>
          <a:lstStyle>
            <a:lvl1pPr>
              <a:lnSpc>
                <a:spcPct val="100000"/>
              </a:lnSpc>
              <a:spcBef>
                <a:spcPts val="672"/>
              </a:spcBef>
              <a:defRPr>
                <a:latin typeface="+mn-lt"/>
              </a:defRPr>
            </a:lvl1pPr>
          </a:lstStyle>
          <a:p>
            <a:pPr lvl="0"/>
            <a:r>
              <a:rPr lang="en-US" dirty="0"/>
              <a:t>Click to edit Master text styles</a:t>
            </a:r>
          </a:p>
        </p:txBody>
      </p:sp>
      <p:sp>
        <p:nvSpPr>
          <p:cNvPr id="19" name="Content Placeholder 7">
            <a:extLst>
              <a:ext uri="{FF2B5EF4-FFF2-40B4-BE49-F238E27FC236}">
                <a16:creationId xmlns:a16="http://schemas.microsoft.com/office/drawing/2014/main" id="{2A2C3072-350B-B4CC-F32D-2A3B7D25E9D8}"/>
              </a:ext>
            </a:extLst>
          </p:cNvPr>
          <p:cNvSpPr>
            <a:spLocks noGrp="1"/>
          </p:cNvSpPr>
          <p:nvPr>
            <p:ph idx="22"/>
          </p:nvPr>
        </p:nvSpPr>
        <p:spPr>
          <a:xfrm>
            <a:off x="6629400" y="5405437"/>
            <a:ext cx="4724400" cy="457200"/>
          </a:xfrm>
        </p:spPr>
        <p:txBody>
          <a:bodyPr/>
          <a:lstStyle>
            <a:lvl1pPr>
              <a:lnSpc>
                <a:spcPct val="100000"/>
              </a:lnSpc>
              <a:spcBef>
                <a:spcPts val="672"/>
              </a:spcBef>
              <a:defRPr>
                <a:latin typeface="+mn-lt"/>
              </a:defRPr>
            </a:lvl1pPr>
          </a:lstStyle>
          <a:p>
            <a:pPr lvl="0"/>
            <a:r>
              <a:rPr lang="en-US" dirty="0"/>
              <a:t>Click to edit Master text styles</a:t>
            </a:r>
          </a:p>
        </p:txBody>
      </p:sp>
      <p:sp>
        <p:nvSpPr>
          <p:cNvPr id="20" name="Text Placeholder 4">
            <a:extLst>
              <a:ext uri="{FF2B5EF4-FFF2-40B4-BE49-F238E27FC236}">
                <a16:creationId xmlns:a16="http://schemas.microsoft.com/office/drawing/2014/main" id="{566D73F3-E3D9-63FE-26B0-039F9B7E12A4}"/>
              </a:ext>
            </a:extLst>
          </p:cNvPr>
          <p:cNvSpPr>
            <a:spLocks noGrp="1"/>
          </p:cNvSpPr>
          <p:nvPr>
            <p:ph type="body" sz="quarter" idx="23"/>
          </p:nvPr>
        </p:nvSpPr>
        <p:spPr>
          <a:xfrm>
            <a:off x="4000500" y="6254496"/>
            <a:ext cx="4191000" cy="258763"/>
          </a:xfrm>
          <a:prstGeom prst="rect">
            <a:avLst/>
          </a:prstGeom>
        </p:spPr>
        <p:txBody>
          <a:bodyPr anchor="ctr">
            <a:normAutofit/>
          </a:bodyPr>
          <a:lstStyle>
            <a:lvl1pPr marL="0" indent="0" algn="ctr">
              <a:buNone/>
              <a:defRPr sz="900">
                <a:latin typeface="+mn-lt"/>
              </a:defRPr>
            </a:lvl1pPr>
          </a:lstStyle>
          <a:p>
            <a:pPr lvl="0"/>
            <a:r>
              <a:rPr lang="en-US" dirty="0"/>
              <a:t>Click to edit Master text styles</a:t>
            </a:r>
          </a:p>
        </p:txBody>
      </p:sp>
      <p:sp>
        <p:nvSpPr>
          <p:cNvPr id="21" name="Text Placeholder 6">
            <a:extLst>
              <a:ext uri="{FF2B5EF4-FFF2-40B4-BE49-F238E27FC236}">
                <a16:creationId xmlns:a16="http://schemas.microsoft.com/office/drawing/2014/main" id="{A779CC2D-7DA6-3087-60AD-477AD6AB69D3}"/>
              </a:ext>
            </a:extLst>
          </p:cNvPr>
          <p:cNvSpPr>
            <a:spLocks noGrp="1"/>
          </p:cNvSpPr>
          <p:nvPr>
            <p:ph type="body" sz="quarter" idx="24"/>
          </p:nvPr>
        </p:nvSpPr>
        <p:spPr>
          <a:xfrm>
            <a:off x="1752600" y="6569257"/>
            <a:ext cx="9448800" cy="258763"/>
          </a:xfrm>
          <a:prstGeom prst="rect">
            <a:avLst/>
          </a:prstGeom>
        </p:spPr>
        <p:txBody>
          <a:bodyPr anchor="ctr">
            <a:noAutofit/>
          </a:bodyPr>
          <a:lstStyle>
            <a:lvl1pPr marL="0" indent="0" algn="r">
              <a:buNone/>
              <a:defRPr sz="800">
                <a:latin typeface="+mn-lt"/>
              </a:defRPr>
            </a:lvl1pPr>
          </a:lstStyle>
          <a:p>
            <a:pPr lvl="0"/>
            <a:r>
              <a:rPr lang="en-US" dirty="0"/>
              <a:t>Click to edit Master text styles</a:t>
            </a:r>
          </a:p>
        </p:txBody>
      </p:sp>
      <p:sp>
        <p:nvSpPr>
          <p:cNvPr id="22" name="Slide Number Placeholder 5">
            <a:extLst>
              <a:ext uri="{FF2B5EF4-FFF2-40B4-BE49-F238E27FC236}">
                <a16:creationId xmlns:a16="http://schemas.microsoft.com/office/drawing/2014/main" id="{B03B0D5F-6E3A-57ED-4D39-2E9B51E72554}"/>
              </a:ext>
            </a:extLst>
          </p:cNvPr>
          <p:cNvSpPr>
            <a:spLocks noGrp="1"/>
          </p:cNvSpPr>
          <p:nvPr>
            <p:ph type="sldNum" sz="quarter" idx="4"/>
          </p:nvPr>
        </p:nvSpPr>
        <p:spPr>
          <a:xfrm>
            <a:off x="11480800" y="6534149"/>
            <a:ext cx="711200" cy="323852"/>
          </a:xfrm>
          <a:prstGeom prst="rect">
            <a:avLst/>
          </a:prstGeom>
        </p:spPr>
        <p:txBody>
          <a:bodyPr vert="horz" lIns="91440" tIns="45720" rIns="91440" bIns="45720" rtlCol="0" anchor="ctr"/>
          <a:lstStyle>
            <a:lvl1pPr algn="r">
              <a:defRPr sz="800">
                <a:solidFill>
                  <a:schemeClr val="tx1"/>
                </a:solidFill>
                <a:latin typeface="Calibri" panose="020F0502020204030204" pitchFamily="34" charset="0"/>
              </a:defRPr>
            </a:lvl1pPr>
          </a:lstStyle>
          <a:p>
            <a:fld id="{E61124D7-3D3F-409D-95D2-103C22DF228D}" type="slidenum">
              <a:rPr lang="en-US" sz="900" smtClean="0">
                <a:latin typeface="+mn-lt"/>
              </a:rPr>
              <a:pPr/>
              <a:t>‹#›</a:t>
            </a:fld>
            <a:endParaRPr lang="en-US" sz="900" dirty="0">
              <a:latin typeface="+mn-lt"/>
            </a:endParaRPr>
          </a:p>
        </p:txBody>
      </p:sp>
    </p:spTree>
    <p:extLst>
      <p:ext uri="{BB962C8B-B14F-4D97-AF65-F5344CB8AC3E}">
        <p14:creationId xmlns:p14="http://schemas.microsoft.com/office/powerpoint/2010/main" val="11696609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F02C4990-9019-4899-8E28-FFD00562D1B9}"/>
              </a:ext>
            </a:extLst>
          </p:cNvPr>
          <p:cNvSpPr>
            <a:spLocks noGrp="1"/>
          </p:cNvSpPr>
          <p:nvPr>
            <p:ph type="title"/>
          </p:nvPr>
        </p:nvSpPr>
        <p:spPr>
          <a:xfrm>
            <a:off x="4533900" y="365125"/>
            <a:ext cx="3124200" cy="346503"/>
          </a:xfrm>
          <a:prstGeom prst="rect">
            <a:avLst/>
          </a:prstGeom>
        </p:spPr>
        <p:txBody>
          <a:bodyPr/>
          <a:lstStyle>
            <a:lvl1pPr algn="ctr">
              <a:defRPr sz="1600">
                <a:latin typeface="Calibri" panose="020F0502020204030204" pitchFamily="34" charset="0"/>
              </a:defRPr>
            </a:lvl1pPr>
          </a:lstStyle>
          <a:p>
            <a:r>
              <a:rPr lang="en-US" dirty="0"/>
              <a:t>Click to edit Master title style</a:t>
            </a:r>
          </a:p>
        </p:txBody>
      </p:sp>
      <p:pic>
        <p:nvPicPr>
          <p:cNvPr id="14" name="MGH Logo">
            <a:extLst>
              <a:ext uri="{FF2B5EF4-FFF2-40B4-BE49-F238E27FC236}">
                <a16:creationId xmlns:a16="http://schemas.microsoft.com/office/drawing/2014/main" id="{C7359679-8AF4-4622-8DD3-0495F6B27F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74211" y="1206660"/>
            <a:ext cx="2443579" cy="2443579"/>
          </a:xfrm>
          <a:prstGeom prst="rect">
            <a:avLst/>
          </a:prstGeom>
        </p:spPr>
      </p:pic>
      <p:sp>
        <p:nvSpPr>
          <p:cNvPr id="15" name="MGH Tagline">
            <a:extLst>
              <a:ext uri="{FF2B5EF4-FFF2-40B4-BE49-F238E27FC236}">
                <a16:creationId xmlns:a16="http://schemas.microsoft.com/office/drawing/2014/main" id="{C5C3315F-5267-4C86-A586-EF0E6D14C181}"/>
              </a:ext>
            </a:extLst>
          </p:cNvPr>
          <p:cNvSpPr txBox="1"/>
          <p:nvPr userDrawn="1"/>
        </p:nvSpPr>
        <p:spPr>
          <a:xfrm>
            <a:off x="2307662" y="4372424"/>
            <a:ext cx="7576677"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40" normalizeH="0" baseline="0" noProof="0" dirty="0">
                <a:ln>
                  <a:noFill/>
                </a:ln>
                <a:solidFill>
                  <a:srgbClr val="000000"/>
                </a:solidFill>
                <a:effectLst/>
                <a:uLnTx/>
                <a:uFillTx/>
                <a:latin typeface="Calibri" panose="020F0502020204030204" pitchFamily="34" charset="0"/>
                <a:ea typeface="Microsoft YaHei" panose="020B0503020204020204" pitchFamily="34" charset="-122"/>
                <a:cs typeface="+mn-cs"/>
              </a:rPr>
              <a:t>Because learning changes everything.</a:t>
            </a:r>
            <a:r>
              <a:rPr kumimoji="0" lang="en-US" sz="2400" b="0" i="0" u="none" strike="noStrike" kern="1200" cap="none" spc="40" normalizeH="0" baseline="40000" noProof="0" dirty="0">
                <a:ln>
                  <a:noFill/>
                </a:ln>
                <a:solidFill>
                  <a:srgbClr val="000000"/>
                </a:solidFill>
                <a:effectLst/>
                <a:uLnTx/>
                <a:uFillTx/>
                <a:latin typeface="Calibri" panose="020F0502020204030204" pitchFamily="34" charset="0"/>
                <a:ea typeface="Microsoft YaHei" panose="020B0503020204020204" pitchFamily="34" charset="-122"/>
                <a:cs typeface="+mn-cs"/>
              </a:rPr>
              <a:t>®</a:t>
            </a:r>
          </a:p>
        </p:txBody>
      </p:sp>
      <p:sp>
        <p:nvSpPr>
          <p:cNvPr id="16" name="MGH URL">
            <a:extLst>
              <a:ext uri="{FF2B5EF4-FFF2-40B4-BE49-F238E27FC236}">
                <a16:creationId xmlns:a16="http://schemas.microsoft.com/office/drawing/2014/main" id="{77917B54-CBE0-4703-819F-E16DB67D934E}"/>
              </a:ext>
            </a:extLst>
          </p:cNvPr>
          <p:cNvSpPr txBox="1"/>
          <p:nvPr userDrawn="1"/>
        </p:nvSpPr>
        <p:spPr>
          <a:xfrm>
            <a:off x="4358781" y="5329121"/>
            <a:ext cx="347444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icrosoft YaHei" panose="020B0503020204020204" pitchFamily="34" charset="-122"/>
                <a:cs typeface="+mn-cs"/>
              </a:rPr>
              <a:t>www.mheducation.com</a:t>
            </a:r>
          </a:p>
        </p:txBody>
      </p:sp>
    </p:spTree>
    <p:extLst>
      <p:ext uri="{BB962C8B-B14F-4D97-AF65-F5344CB8AC3E}">
        <p14:creationId xmlns:p14="http://schemas.microsoft.com/office/powerpoint/2010/main" val="20999815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ppendix 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2CE73-E8CC-4DC2-98E2-97487881146C}"/>
              </a:ext>
            </a:extLst>
          </p:cNvPr>
          <p:cNvSpPr>
            <a:spLocks noGrp="1"/>
          </p:cNvSpPr>
          <p:nvPr>
            <p:ph type="title"/>
          </p:nvPr>
        </p:nvSpPr>
        <p:spPr>
          <a:xfrm>
            <a:off x="838200" y="2766219"/>
            <a:ext cx="10515600" cy="1325563"/>
          </a:xfrm>
          <a:prstGeom prst="rect">
            <a:avLst/>
          </a:prstGeom>
        </p:spPr>
        <p:txBody>
          <a:bodyPr anchor="ctr"/>
          <a:lstStyle>
            <a:lvl1pPr>
              <a:defRPr sz="2800" b="1">
                <a:latin typeface="+mn-lt"/>
                <a:cs typeface="Calibri" panose="020F0502020204030204" pitchFamily="34" charset="0"/>
              </a:defRPr>
            </a:lvl1pPr>
          </a:lstStyle>
          <a:p>
            <a:r>
              <a:rPr lang="en-US" dirty="0"/>
              <a:t>Click to edit Master title style</a:t>
            </a:r>
          </a:p>
        </p:txBody>
      </p:sp>
      <p:sp>
        <p:nvSpPr>
          <p:cNvPr id="3" name="Slide Number Placeholder 5">
            <a:extLst>
              <a:ext uri="{FF2B5EF4-FFF2-40B4-BE49-F238E27FC236}">
                <a16:creationId xmlns:a16="http://schemas.microsoft.com/office/drawing/2014/main" id="{0456A4A3-BCA0-F284-F284-A85824881965}"/>
              </a:ext>
            </a:extLst>
          </p:cNvPr>
          <p:cNvSpPr>
            <a:spLocks noGrp="1"/>
          </p:cNvSpPr>
          <p:nvPr>
            <p:ph type="sldNum" sz="quarter" idx="4"/>
          </p:nvPr>
        </p:nvSpPr>
        <p:spPr>
          <a:xfrm>
            <a:off x="11480800" y="6534149"/>
            <a:ext cx="711200" cy="323852"/>
          </a:xfrm>
          <a:prstGeom prst="rect">
            <a:avLst/>
          </a:prstGeom>
        </p:spPr>
        <p:txBody>
          <a:bodyPr vert="horz" lIns="91440" tIns="45720" rIns="91440" bIns="45720" rtlCol="0" anchor="ctr"/>
          <a:lstStyle>
            <a:lvl1pPr algn="r">
              <a:defRPr sz="800">
                <a:solidFill>
                  <a:schemeClr val="tx1"/>
                </a:solidFill>
                <a:latin typeface="Calibri" panose="020F0502020204030204" pitchFamily="34" charset="0"/>
              </a:defRPr>
            </a:lvl1pPr>
          </a:lstStyle>
          <a:p>
            <a:fld id="{E61124D7-3D3F-409D-95D2-103C22DF228D}" type="slidenum">
              <a:rPr lang="en-US" sz="900" smtClean="0">
                <a:latin typeface="+mn-lt"/>
              </a:rPr>
              <a:pPr/>
              <a:t>‹#›</a:t>
            </a:fld>
            <a:endParaRPr lang="en-US" sz="900" dirty="0">
              <a:latin typeface="+mn-lt"/>
            </a:endParaRPr>
          </a:p>
        </p:txBody>
      </p:sp>
    </p:spTree>
    <p:extLst>
      <p:ext uri="{BB962C8B-B14F-4D97-AF65-F5344CB8AC3E}">
        <p14:creationId xmlns:p14="http://schemas.microsoft.com/office/powerpoint/2010/main" val="1058152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ppendix 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38D3EA-AB41-424F-917C-8B658F5963D3}"/>
              </a:ext>
            </a:extLst>
          </p:cNvPr>
          <p:cNvSpPr>
            <a:spLocks noGrp="1"/>
          </p:cNvSpPr>
          <p:nvPr>
            <p:ph type="title"/>
          </p:nvPr>
        </p:nvSpPr>
        <p:spPr>
          <a:xfrm>
            <a:off x="838200" y="365125"/>
            <a:ext cx="10515600" cy="621792"/>
          </a:xfrm>
          <a:prstGeom prst="rect">
            <a:avLst/>
          </a:prstGeom>
        </p:spPr>
        <p:txBody>
          <a:bodyPr anchor="ctr"/>
          <a:lstStyle>
            <a:lvl1pPr algn="ctr">
              <a:defRPr sz="3200" b="0">
                <a:solidFill>
                  <a:schemeClr val="tx1"/>
                </a:solidFill>
                <a:latin typeface="+mj-lt"/>
              </a:defRPr>
            </a:lvl1pPr>
          </a:lstStyle>
          <a:p>
            <a:r>
              <a:rPr lang="en-US" dirty="0"/>
              <a:t>Click to edit Master title style</a:t>
            </a:r>
          </a:p>
        </p:txBody>
      </p:sp>
      <p:sp>
        <p:nvSpPr>
          <p:cNvPr id="5" name="Text Placeholder 4">
            <a:extLst>
              <a:ext uri="{FF2B5EF4-FFF2-40B4-BE49-F238E27FC236}">
                <a16:creationId xmlns:a16="http://schemas.microsoft.com/office/drawing/2014/main" id="{65AEE0E3-8F2D-4714-9D49-D5F9B2E66CE4}"/>
              </a:ext>
            </a:extLst>
          </p:cNvPr>
          <p:cNvSpPr>
            <a:spLocks noGrp="1"/>
          </p:cNvSpPr>
          <p:nvPr>
            <p:ph type="body" sz="quarter" idx="13"/>
          </p:nvPr>
        </p:nvSpPr>
        <p:spPr>
          <a:xfrm>
            <a:off x="3619500" y="1066800"/>
            <a:ext cx="4953000" cy="381000"/>
          </a:xfrm>
          <a:prstGeom prst="rect">
            <a:avLst/>
          </a:prstGeom>
        </p:spPr>
        <p:txBody>
          <a:bodyPr anchor="ctr"/>
          <a:lstStyle>
            <a:lvl1pPr marL="0" indent="0" algn="ctr">
              <a:buNone/>
              <a:defRPr sz="1200">
                <a:latin typeface="+mn-lt"/>
              </a:defRPr>
            </a:lvl1pPr>
          </a:lstStyle>
          <a:p>
            <a:pPr lvl="0"/>
            <a:r>
              <a:rPr lang="en-US" dirty="0"/>
              <a:t>Click to edit Master text styles</a:t>
            </a:r>
          </a:p>
        </p:txBody>
      </p:sp>
      <p:sp>
        <p:nvSpPr>
          <p:cNvPr id="7" name="Content Placeholder 6">
            <a:extLst>
              <a:ext uri="{FF2B5EF4-FFF2-40B4-BE49-F238E27FC236}">
                <a16:creationId xmlns:a16="http://schemas.microsoft.com/office/drawing/2014/main" id="{CC6EEB6B-428B-4B2D-B32A-BF5E1917C023}"/>
              </a:ext>
            </a:extLst>
          </p:cNvPr>
          <p:cNvSpPr>
            <a:spLocks noGrp="1"/>
          </p:cNvSpPr>
          <p:nvPr>
            <p:ph sz="quarter" idx="14"/>
          </p:nvPr>
        </p:nvSpPr>
        <p:spPr>
          <a:xfrm>
            <a:off x="838200" y="1524000"/>
            <a:ext cx="10642600" cy="4648200"/>
          </a:xfrm>
          <a:prstGeom prst="rect">
            <a:avLst/>
          </a:prstGeom>
        </p:spPr>
        <p:txBody>
          <a:bodyPr/>
          <a:lstStyle>
            <a:lvl1pPr marL="0" indent="0">
              <a:buNone/>
              <a:defRPr sz="2000">
                <a:latin typeface="+mn-lt"/>
              </a:defRPr>
            </a:lvl1pPr>
          </a:lstStyle>
          <a:p>
            <a:pPr lvl="0"/>
            <a:r>
              <a:rPr lang="en-US" dirty="0"/>
              <a:t>Click to edit Master text styles</a:t>
            </a:r>
          </a:p>
        </p:txBody>
      </p:sp>
      <p:sp>
        <p:nvSpPr>
          <p:cNvPr id="9" name="Text Placeholder 8">
            <a:extLst>
              <a:ext uri="{FF2B5EF4-FFF2-40B4-BE49-F238E27FC236}">
                <a16:creationId xmlns:a16="http://schemas.microsoft.com/office/drawing/2014/main" id="{9B4CDA0E-0C9F-4870-8B05-A911673E3B4A}"/>
              </a:ext>
            </a:extLst>
          </p:cNvPr>
          <p:cNvSpPr>
            <a:spLocks noGrp="1"/>
          </p:cNvSpPr>
          <p:nvPr>
            <p:ph type="body" sz="quarter" idx="15"/>
          </p:nvPr>
        </p:nvSpPr>
        <p:spPr>
          <a:xfrm>
            <a:off x="3619500" y="6248400"/>
            <a:ext cx="4953000" cy="323850"/>
          </a:xfrm>
          <a:prstGeom prst="rect">
            <a:avLst/>
          </a:prstGeom>
        </p:spPr>
        <p:txBody>
          <a:bodyPr anchor="ctr"/>
          <a:lstStyle>
            <a:lvl1pPr marL="0" indent="0" algn="ctr">
              <a:buNone/>
              <a:defRPr sz="1200">
                <a:latin typeface="+mn-lt"/>
              </a:defRPr>
            </a:lvl1pPr>
          </a:lstStyle>
          <a:p>
            <a:pPr lvl="0"/>
            <a:r>
              <a:rPr lang="en-US" dirty="0"/>
              <a:t>Click to edit Master text styles</a:t>
            </a:r>
          </a:p>
        </p:txBody>
      </p:sp>
      <p:sp>
        <p:nvSpPr>
          <p:cNvPr id="3" name="Slide Number Placeholder 5">
            <a:extLst>
              <a:ext uri="{FF2B5EF4-FFF2-40B4-BE49-F238E27FC236}">
                <a16:creationId xmlns:a16="http://schemas.microsoft.com/office/drawing/2014/main" id="{26989E8C-3A43-D300-746C-5F5D1BA57510}"/>
              </a:ext>
            </a:extLst>
          </p:cNvPr>
          <p:cNvSpPr>
            <a:spLocks noGrp="1"/>
          </p:cNvSpPr>
          <p:nvPr>
            <p:ph type="sldNum" sz="quarter" idx="4"/>
          </p:nvPr>
        </p:nvSpPr>
        <p:spPr>
          <a:xfrm>
            <a:off x="11480800" y="6534149"/>
            <a:ext cx="711200" cy="323852"/>
          </a:xfrm>
          <a:prstGeom prst="rect">
            <a:avLst/>
          </a:prstGeom>
        </p:spPr>
        <p:txBody>
          <a:bodyPr vert="horz" lIns="91440" tIns="45720" rIns="91440" bIns="45720" rtlCol="0" anchor="ctr"/>
          <a:lstStyle>
            <a:lvl1pPr algn="r">
              <a:defRPr sz="800">
                <a:solidFill>
                  <a:schemeClr val="tx1"/>
                </a:solidFill>
                <a:latin typeface="Calibri" panose="020F0502020204030204" pitchFamily="34" charset="0"/>
              </a:defRPr>
            </a:lvl1pPr>
          </a:lstStyle>
          <a:p>
            <a:fld id="{E61124D7-3D3F-409D-95D2-103C22DF228D}" type="slidenum">
              <a:rPr lang="en-US" sz="900" smtClean="0">
                <a:latin typeface="+mn-lt"/>
              </a:rPr>
              <a:pPr/>
              <a:t>‹#›</a:t>
            </a:fld>
            <a:endParaRPr lang="en-US" sz="900" dirty="0">
              <a:latin typeface="+mn-lt"/>
            </a:endParaRPr>
          </a:p>
        </p:txBody>
      </p:sp>
    </p:spTree>
    <p:extLst>
      <p:ext uri="{BB962C8B-B14F-4D97-AF65-F5344CB8AC3E}">
        <p14:creationId xmlns:p14="http://schemas.microsoft.com/office/powerpoint/2010/main" val="207332507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theme" Target="../theme/theme2.xml"/><Relationship Id="rId5" Type="http://schemas.openxmlformats.org/officeDocument/2006/relationships/slideLayout" Target="../slideLayouts/slideLayout6.xml"/><Relationship Id="rId4" Type="http://schemas.openxmlformats.org/officeDocument/2006/relationships/slideLayout" Target="../slideLayouts/slideLayout5.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7.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8.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1F30AD0-4FAF-F483-E2FF-BEC53BFA034E}"/>
              </a:ext>
            </a:extLst>
          </p:cNvPr>
          <p:cNvSpPr/>
          <p:nvPr userDrawn="1"/>
        </p:nvSpPr>
        <p:spPr>
          <a:xfrm>
            <a:off x="0" y="0"/>
            <a:ext cx="12192000" cy="6857999"/>
          </a:xfrm>
          <a:prstGeom prst="rect">
            <a:avLst/>
          </a:prstGeom>
          <a:gradFill flip="none" rotWithShape="1">
            <a:gsLst>
              <a:gs pos="0">
                <a:srgbClr val="99D389">
                  <a:shade val="30000"/>
                  <a:satMod val="115000"/>
                </a:srgbClr>
              </a:gs>
              <a:gs pos="50000">
                <a:srgbClr val="99D389">
                  <a:shade val="67500"/>
                  <a:satMod val="115000"/>
                </a:srgbClr>
              </a:gs>
              <a:gs pos="100000">
                <a:srgbClr val="99D389">
                  <a:shade val="100000"/>
                  <a:satMod val="115000"/>
                </a:srgbClr>
              </a:gs>
            </a:gsLst>
            <a:path path="circle">
              <a:fillToRect r="100000" b="100000"/>
            </a:path>
            <a:tileRect l="-100000" t="-100000"/>
          </a:gradFill>
          <a:effectLst>
            <a:outerShdw blurRad="50800" dist="38100" dir="2520000" algn="t" rotWithShape="0">
              <a:prstClr val="black">
                <a:alpha val="40000"/>
              </a:prstClr>
            </a:outerShdw>
            <a:reflection blurRad="6350" stA="50000" endA="300" endPos="55000" dir="5400000" sy="-100000" algn="bl" rotWithShape="0"/>
          </a:effectLst>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dirty="0">
              <a:latin typeface="Calibri" panose="020F0502020204030204" pitchFamily="34" charset="0"/>
            </a:endParaRPr>
          </a:p>
        </p:txBody>
      </p:sp>
      <p:sp>
        <p:nvSpPr>
          <p:cNvPr id="3" name="Rectangle 2">
            <a:extLst>
              <a:ext uri="{FF2B5EF4-FFF2-40B4-BE49-F238E27FC236}">
                <a16:creationId xmlns:a16="http://schemas.microsoft.com/office/drawing/2014/main" id="{95B420AD-EF47-6878-CD0D-F491D384DF77}"/>
              </a:ext>
            </a:extLst>
          </p:cNvPr>
          <p:cNvSpPr/>
          <p:nvPr userDrawn="1"/>
        </p:nvSpPr>
        <p:spPr>
          <a:xfrm>
            <a:off x="0" y="0"/>
            <a:ext cx="350196" cy="6858000"/>
          </a:xfrm>
          <a:prstGeom prst="rect">
            <a:avLst/>
          </a:prstGeom>
          <a:gradFill flip="none" rotWithShape="1">
            <a:gsLst>
              <a:gs pos="13000">
                <a:schemeClr val="accent5">
                  <a:lumMod val="110000"/>
                  <a:satMod val="105000"/>
                  <a:tint val="67000"/>
                  <a:alpha val="93000"/>
                </a:schemeClr>
              </a:gs>
              <a:gs pos="63000">
                <a:schemeClr val="accent5">
                  <a:lumMod val="105000"/>
                  <a:satMod val="103000"/>
                  <a:tint val="73000"/>
                </a:schemeClr>
              </a:gs>
              <a:gs pos="100000">
                <a:schemeClr val="accent5">
                  <a:lumMod val="105000"/>
                  <a:satMod val="109000"/>
                  <a:tint val="81000"/>
                </a:schemeClr>
              </a:gs>
            </a:gsLst>
            <a:path path="circle">
              <a:fillToRect l="100000" t="100000"/>
            </a:path>
            <a:tileRect r="-100000" b="-100000"/>
          </a:gradFill>
          <a:ln>
            <a:noFill/>
          </a:ln>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dirty="0">
              <a:latin typeface="Calibri" panose="020F0502020204030204" pitchFamily="34" charset="0"/>
            </a:endParaRPr>
          </a:p>
        </p:txBody>
      </p:sp>
      <p:sp>
        <p:nvSpPr>
          <p:cNvPr id="10" name="MGH Tagline">
            <a:extLst>
              <a:ext uri="{FF2B5EF4-FFF2-40B4-BE49-F238E27FC236}">
                <a16:creationId xmlns:a16="http://schemas.microsoft.com/office/drawing/2014/main" id="{1E30E34B-5339-42C1-9D8F-6AEBE3119C8E}"/>
              </a:ext>
            </a:extLst>
          </p:cNvPr>
          <p:cNvSpPr txBox="1"/>
          <p:nvPr userDrawn="1"/>
        </p:nvSpPr>
        <p:spPr>
          <a:xfrm>
            <a:off x="8077200" y="304800"/>
            <a:ext cx="3797793" cy="338554"/>
          </a:xfrm>
          <a:prstGeom prst="rect">
            <a:avLst/>
          </a:prstGeom>
          <a:noFill/>
        </p:spPr>
        <p:txBody>
          <a:bodyPr wrap="square" lIns="45720" rIns="4572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spc="40" dirty="0">
                <a:effectLst/>
                <a:latin typeface="Calibri" panose="020F0502020204030204" pitchFamily="34" charset="0"/>
                <a:ea typeface="Calibri" panose="020F0502020204030204" pitchFamily="34" charset="0"/>
                <a:cs typeface="Calibri" panose="020F0502020204030204" pitchFamily="34" charset="0"/>
              </a:rPr>
              <a:t>Because learning changes everything.</a:t>
            </a:r>
            <a:r>
              <a:rPr lang="en-US" sz="1050" spc="40" baseline="60000" dirty="0">
                <a:effectLst/>
                <a:latin typeface="Calibri" panose="020F0502020204030204" pitchFamily="34" charset="0"/>
                <a:ea typeface="Calibri" panose="020F0502020204030204" pitchFamily="34" charset="0"/>
                <a:cs typeface="Calibri" panose="020F0502020204030204" pitchFamily="34" charset="0"/>
              </a:rPr>
              <a:t>®</a:t>
            </a:r>
            <a:endParaRPr lang="en-US" sz="1600" spc="40" baseline="60000" dirty="0">
              <a:latin typeface="Calibri" panose="020F0502020204030204" pitchFamily="34" charset="0"/>
              <a:cs typeface="Calibri" panose="020F0502020204030204" pitchFamily="34" charset="0"/>
            </a:endParaRPr>
          </a:p>
        </p:txBody>
      </p:sp>
      <p:pic>
        <p:nvPicPr>
          <p:cNvPr id="7" name="MGH logo">
            <a:extLst>
              <a:ext uri="{FF2B5EF4-FFF2-40B4-BE49-F238E27FC236}">
                <a16:creationId xmlns:a16="http://schemas.microsoft.com/office/drawing/2014/main" id="{39C6F334-4960-4B2C-8368-C361A7D8C05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48286" y="283845"/>
            <a:ext cx="999514" cy="999514"/>
          </a:xfrm>
          <a:prstGeom prst="rect">
            <a:avLst/>
          </a:prstGeom>
        </p:spPr>
      </p:pic>
    </p:spTree>
    <p:extLst>
      <p:ext uri="{BB962C8B-B14F-4D97-AF65-F5344CB8AC3E}">
        <p14:creationId xmlns:p14="http://schemas.microsoft.com/office/powerpoint/2010/main" val="317918158"/>
      </p:ext>
    </p:extLst>
  </p:cSld>
  <p:clrMap bg1="lt1" tx1="dk1" bg2="lt2" tx2="dk2" accent1="accent1" accent2="accent2" accent3="accent3" accent4="accent4" accent5="accent5" accent6="accent6" hlink="hlink" folHlink="folHlink"/>
  <p:sldLayoutIdLst>
    <p:sldLayoutId id="214748367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B22C0E6-369D-8CB7-C60E-3597F5F04905}"/>
              </a:ext>
            </a:extLst>
          </p:cNvPr>
          <p:cNvSpPr/>
          <p:nvPr userDrawn="1"/>
        </p:nvSpPr>
        <p:spPr>
          <a:xfrm>
            <a:off x="0" y="1"/>
            <a:ext cx="12192000" cy="1690688"/>
          </a:xfrm>
          <a:prstGeom prst="rect">
            <a:avLst/>
          </a:prstGeom>
          <a:gradFill flip="none" rotWithShape="1">
            <a:gsLst>
              <a:gs pos="0">
                <a:srgbClr val="99D389">
                  <a:shade val="30000"/>
                  <a:satMod val="115000"/>
                </a:srgbClr>
              </a:gs>
              <a:gs pos="50000">
                <a:srgbClr val="99D389">
                  <a:shade val="67500"/>
                  <a:satMod val="115000"/>
                </a:srgbClr>
              </a:gs>
              <a:gs pos="100000">
                <a:srgbClr val="99D389">
                  <a:shade val="100000"/>
                  <a:satMod val="115000"/>
                </a:srgbClr>
              </a:gs>
            </a:gsLst>
            <a:lin ang="5400000" scaled="1"/>
            <a:tileRect/>
          </a:gra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dirty="0"/>
          </a:p>
        </p:txBody>
      </p:sp>
      <p:cxnSp>
        <p:nvCxnSpPr>
          <p:cNvPr id="6" name="Straight Connector 5">
            <a:extLst>
              <a:ext uri="{FF2B5EF4-FFF2-40B4-BE49-F238E27FC236}">
                <a16:creationId xmlns:a16="http://schemas.microsoft.com/office/drawing/2014/main" id="{4DCE91F3-1639-8A2E-F1C8-2D44F5C033D7}"/>
              </a:ext>
            </a:extLst>
          </p:cNvPr>
          <p:cNvCxnSpPr>
            <a:cxnSpLocks/>
          </p:cNvCxnSpPr>
          <p:nvPr userDrawn="1"/>
        </p:nvCxnSpPr>
        <p:spPr>
          <a:xfrm>
            <a:off x="350196" y="1690689"/>
            <a:ext cx="11841804" cy="0"/>
          </a:xfrm>
          <a:prstGeom prst="line">
            <a:avLst/>
          </a:prstGeom>
          <a:ln w="25400">
            <a:solidFill>
              <a:schemeClr val="accent4">
                <a:lumMod val="40000"/>
                <a:lumOff val="60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8E6C5A81-2B03-0FB6-DE9C-FC014C7F399B}"/>
              </a:ext>
            </a:extLst>
          </p:cNvPr>
          <p:cNvSpPr/>
          <p:nvPr userDrawn="1"/>
        </p:nvSpPr>
        <p:spPr>
          <a:xfrm>
            <a:off x="0" y="0"/>
            <a:ext cx="350196" cy="6858000"/>
          </a:xfrm>
          <a:prstGeom prst="rect">
            <a:avLst/>
          </a:prstGeom>
          <a:gradFill flip="none" rotWithShape="1">
            <a:gsLst>
              <a:gs pos="13000">
                <a:schemeClr val="accent5">
                  <a:lumMod val="110000"/>
                  <a:satMod val="105000"/>
                  <a:tint val="67000"/>
                  <a:alpha val="93000"/>
                </a:schemeClr>
              </a:gs>
              <a:gs pos="63000">
                <a:schemeClr val="accent5">
                  <a:lumMod val="105000"/>
                  <a:satMod val="103000"/>
                  <a:tint val="73000"/>
                </a:schemeClr>
              </a:gs>
              <a:gs pos="100000">
                <a:schemeClr val="accent5">
                  <a:lumMod val="105000"/>
                  <a:satMod val="109000"/>
                  <a:tint val="81000"/>
                </a:schemeClr>
              </a:gs>
            </a:gsLst>
            <a:path path="circle">
              <a:fillToRect l="100000" t="100000"/>
            </a:path>
            <a:tileRect r="-100000" b="-100000"/>
          </a:gradFill>
          <a:ln>
            <a:noFill/>
          </a:ln>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dirty="0">
              <a:latin typeface="Calibri" panose="020F0502020204030204" pitchFamily="34" charset="0"/>
            </a:endParaRPr>
          </a:p>
        </p:txBody>
      </p:sp>
      <p:sp>
        <p:nvSpPr>
          <p:cNvPr id="2" name="Title Placeholder 1">
            <a:extLst>
              <a:ext uri="{FF2B5EF4-FFF2-40B4-BE49-F238E27FC236}">
                <a16:creationId xmlns:a16="http://schemas.microsoft.com/office/drawing/2014/main" id="{9777F9D8-6FCA-4626-81D0-D7BBA95414DA}"/>
              </a:ext>
            </a:extLst>
          </p:cNvPr>
          <p:cNvSpPr>
            <a:spLocks noGrp="1"/>
          </p:cNvSpPr>
          <p:nvPr>
            <p:ph type="title"/>
          </p:nvPr>
        </p:nvSpPr>
        <p:spPr>
          <a:xfrm>
            <a:off x="838200" y="182880"/>
            <a:ext cx="10515600" cy="132588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A33EF964-5727-4AF6-8910-5C64F7F257D6}"/>
              </a:ext>
            </a:extLst>
          </p:cNvPr>
          <p:cNvSpPr>
            <a:spLocks noGrp="1"/>
          </p:cNvSpPr>
          <p:nvPr>
            <p:ph type="body" idx="1"/>
          </p:nvPr>
        </p:nvSpPr>
        <p:spPr>
          <a:xfrm>
            <a:off x="838200" y="1828800"/>
            <a:ext cx="10515600" cy="4078224"/>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hort Copyright">
            <a:extLst>
              <a:ext uri="{FF2B5EF4-FFF2-40B4-BE49-F238E27FC236}">
                <a16:creationId xmlns:a16="http://schemas.microsoft.com/office/drawing/2014/main" id="{6B0EAF63-9858-4279-57F7-1A15AAD5353B}"/>
              </a:ext>
            </a:extLst>
          </p:cNvPr>
          <p:cNvSpPr txBox="1"/>
          <p:nvPr userDrawn="1"/>
        </p:nvSpPr>
        <p:spPr>
          <a:xfrm>
            <a:off x="381000" y="6591726"/>
            <a:ext cx="1233578" cy="230832"/>
          </a:xfrm>
          <a:prstGeom prst="rect">
            <a:avLst/>
          </a:prstGeom>
          <a:noFill/>
        </p:spPr>
        <p:txBody>
          <a:bodyPr wrap="square" lIns="45720" rIns="45720" rtlCol="0" anchor="ctr">
            <a:spAutoFit/>
          </a:bodyPr>
          <a:lstStyle/>
          <a:p>
            <a:r>
              <a:rPr lang="en-US" sz="900" b="0" dirty="0">
                <a:solidFill>
                  <a:schemeClr val="tx1"/>
                </a:solidFill>
                <a:latin typeface="+mn-lt"/>
              </a:rPr>
              <a:t>© McGraw Hill LLC</a:t>
            </a:r>
          </a:p>
        </p:txBody>
      </p:sp>
      <p:sp>
        <p:nvSpPr>
          <p:cNvPr id="7" name="Slide Number Placeholder 5">
            <a:extLst>
              <a:ext uri="{FF2B5EF4-FFF2-40B4-BE49-F238E27FC236}">
                <a16:creationId xmlns:a16="http://schemas.microsoft.com/office/drawing/2014/main" id="{B4C5BEB4-855A-86FA-77F3-7C17FCEB4CE9}"/>
              </a:ext>
            </a:extLst>
          </p:cNvPr>
          <p:cNvSpPr>
            <a:spLocks noGrp="1"/>
          </p:cNvSpPr>
          <p:nvPr>
            <p:ph type="sldNum" sz="quarter" idx="4"/>
          </p:nvPr>
        </p:nvSpPr>
        <p:spPr>
          <a:xfrm>
            <a:off x="11480800" y="6534149"/>
            <a:ext cx="711200" cy="323852"/>
          </a:xfrm>
          <a:prstGeom prst="rect">
            <a:avLst/>
          </a:prstGeom>
        </p:spPr>
        <p:txBody>
          <a:bodyPr vert="horz" lIns="91440" tIns="45720" rIns="91440" bIns="45720" rtlCol="0" anchor="ctr"/>
          <a:lstStyle>
            <a:lvl1pPr algn="r">
              <a:defRPr sz="800">
                <a:solidFill>
                  <a:schemeClr val="tx1"/>
                </a:solidFill>
                <a:latin typeface="Calibri" panose="020F0502020204030204" pitchFamily="34" charset="0"/>
              </a:defRPr>
            </a:lvl1pPr>
          </a:lstStyle>
          <a:p>
            <a:fld id="{E61124D7-3D3F-409D-95D2-103C22DF228D}" type="slidenum">
              <a:rPr lang="en-US" sz="900" smtClean="0">
                <a:latin typeface="+mn-lt"/>
              </a:rPr>
              <a:pPr/>
              <a:t>‹#›</a:t>
            </a:fld>
            <a:endParaRPr lang="en-US" sz="900" dirty="0">
              <a:latin typeface="+mn-lt"/>
            </a:endParaRPr>
          </a:p>
        </p:txBody>
      </p:sp>
    </p:spTree>
    <p:extLst>
      <p:ext uri="{BB962C8B-B14F-4D97-AF65-F5344CB8AC3E}">
        <p14:creationId xmlns:p14="http://schemas.microsoft.com/office/powerpoint/2010/main" val="3695990078"/>
      </p:ext>
    </p:extLst>
  </p:cSld>
  <p:clrMap bg1="lt1" tx1="dk1" bg2="lt2" tx2="dk2" accent1="accent1" accent2="accent2" accent3="accent3" accent4="accent4" accent5="accent5" accent6="accent6" hlink="hlink" folHlink="folHlink"/>
  <p:sldLayoutIdLst>
    <p:sldLayoutId id="2147483697" r:id="rId1"/>
    <p:sldLayoutId id="2147483709" r:id="rId2"/>
    <p:sldLayoutId id="2147483707" r:id="rId3"/>
    <p:sldLayoutId id="2147483708" r:id="rId4"/>
    <p:sldLayoutId id="2147483710" r:id="rId5"/>
  </p:sldLayoutIdLst>
  <p:txStyles>
    <p:titleStyle>
      <a:lvl1pPr algn="ctr"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53685222"/>
      </p:ext>
    </p:extLst>
  </p:cSld>
  <p:clrMap bg1="lt1" tx1="dk1" bg2="lt2" tx2="dk2" accent1="accent1" accent2="accent2" accent3="accent3" accent4="accent4" accent5="accent5" accent6="accent6" hlink="hlink" folHlink="folHlink"/>
  <p:sldLayoutIdLst>
    <p:sldLayoutId id="214748367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16CE89E0-FBA8-380D-C7DD-6AF46AE7B4AF}"/>
              </a:ext>
            </a:extLst>
          </p:cNvPr>
          <p:cNvSpPr>
            <a:spLocks noGrp="1"/>
          </p:cNvSpPr>
          <p:nvPr>
            <p:ph type="sldNum" sz="quarter" idx="4"/>
          </p:nvPr>
        </p:nvSpPr>
        <p:spPr>
          <a:xfrm>
            <a:off x="11480800" y="6534149"/>
            <a:ext cx="711200" cy="323852"/>
          </a:xfrm>
          <a:prstGeom prst="rect">
            <a:avLst/>
          </a:prstGeom>
        </p:spPr>
        <p:txBody>
          <a:bodyPr vert="horz" lIns="91440" tIns="45720" rIns="91440" bIns="45720" rtlCol="0" anchor="ctr"/>
          <a:lstStyle>
            <a:lvl1pPr algn="r">
              <a:defRPr sz="800">
                <a:solidFill>
                  <a:schemeClr val="tx1"/>
                </a:solidFill>
                <a:latin typeface="Calibri" panose="020F0502020204030204" pitchFamily="34" charset="0"/>
              </a:defRPr>
            </a:lvl1pPr>
          </a:lstStyle>
          <a:p>
            <a:fld id="{E61124D7-3D3F-409D-95D2-103C22DF228D}" type="slidenum">
              <a:rPr lang="en-US" sz="900" smtClean="0">
                <a:latin typeface="+mn-lt"/>
              </a:rPr>
              <a:pPr/>
              <a:t>‹#›</a:t>
            </a:fld>
            <a:endParaRPr lang="en-US" sz="900" dirty="0">
              <a:latin typeface="+mn-lt"/>
            </a:endParaRPr>
          </a:p>
        </p:txBody>
      </p:sp>
      <p:sp>
        <p:nvSpPr>
          <p:cNvPr id="4" name="Short Copyright">
            <a:extLst>
              <a:ext uri="{FF2B5EF4-FFF2-40B4-BE49-F238E27FC236}">
                <a16:creationId xmlns:a16="http://schemas.microsoft.com/office/drawing/2014/main" id="{E69A6E8B-C009-06FF-53D6-628528DD2773}"/>
              </a:ext>
            </a:extLst>
          </p:cNvPr>
          <p:cNvSpPr txBox="1"/>
          <p:nvPr userDrawn="1"/>
        </p:nvSpPr>
        <p:spPr>
          <a:xfrm>
            <a:off x="381000" y="6591726"/>
            <a:ext cx="1233578" cy="230832"/>
          </a:xfrm>
          <a:prstGeom prst="rect">
            <a:avLst/>
          </a:prstGeom>
          <a:noFill/>
        </p:spPr>
        <p:txBody>
          <a:bodyPr wrap="square" lIns="45720" rIns="45720" rtlCol="0" anchor="ctr">
            <a:spAutoFit/>
          </a:bodyPr>
          <a:lstStyle/>
          <a:p>
            <a:r>
              <a:rPr lang="en-US" sz="900" b="0" dirty="0">
                <a:solidFill>
                  <a:schemeClr val="tx1"/>
                </a:solidFill>
                <a:latin typeface="+mn-lt"/>
              </a:rPr>
              <a:t>© McGraw Hill LLC</a:t>
            </a:r>
          </a:p>
        </p:txBody>
      </p:sp>
      <p:sp>
        <p:nvSpPr>
          <p:cNvPr id="2" name="Short Copyright 1">
            <a:extLst>
              <a:ext uri="{FF2B5EF4-FFF2-40B4-BE49-F238E27FC236}">
                <a16:creationId xmlns:a16="http://schemas.microsoft.com/office/drawing/2014/main" id="{44F57549-804A-6E94-7CA2-C2E7FCDF268C}"/>
              </a:ext>
            </a:extLst>
          </p:cNvPr>
          <p:cNvSpPr txBox="1"/>
          <p:nvPr userDrawn="1"/>
        </p:nvSpPr>
        <p:spPr>
          <a:xfrm>
            <a:off x="1807235" y="6607114"/>
            <a:ext cx="4974565" cy="200055"/>
          </a:xfrm>
          <a:prstGeom prst="rect">
            <a:avLst/>
          </a:prstGeom>
          <a:noFill/>
        </p:spPr>
        <p:txBody>
          <a:bodyPr wrap="square" lIns="45720" rIns="4572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1" i="1" u="none" strike="noStrike" kern="1200" cap="none" spc="0" normalizeH="0" baseline="0" noProof="0" dirty="0">
                <a:ln>
                  <a:noFill/>
                </a:ln>
                <a:solidFill>
                  <a:prstClr val="black"/>
                </a:solidFill>
                <a:effectLst/>
                <a:uLnTx/>
                <a:uFillTx/>
                <a:latin typeface="+mn-lt"/>
                <a:ea typeface="+mn-ea"/>
                <a:cs typeface="Calibri" panose="020F0502020204030204" pitchFamily="34" charset="0"/>
              </a:rPr>
              <a:t>© McGraw Hill: DRAFT REVIEW COPY – NOT FOR PUBLICATION OR DISTRIBUTION</a:t>
            </a:r>
          </a:p>
        </p:txBody>
      </p:sp>
    </p:spTree>
    <p:extLst>
      <p:ext uri="{BB962C8B-B14F-4D97-AF65-F5344CB8AC3E}">
        <p14:creationId xmlns:p14="http://schemas.microsoft.com/office/powerpoint/2010/main" val="3699091055"/>
      </p:ext>
    </p:extLst>
  </p:cSld>
  <p:clrMap bg1="lt1" tx1="dk1" bg2="lt2" tx2="dk2" accent1="accent1" accent2="accent2" accent3="accent3" accent4="accent4" accent5="accent5" accent6="accent6" hlink="hlink" folHlink="folHlink"/>
  <p:sldLayoutIdLst>
    <p:sldLayoutId id="214748367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Short Copyright">
            <a:extLst>
              <a:ext uri="{FF2B5EF4-FFF2-40B4-BE49-F238E27FC236}">
                <a16:creationId xmlns:a16="http://schemas.microsoft.com/office/drawing/2014/main" id="{19FE9D1A-2F11-AF37-1136-2F15CBF50B1E}"/>
              </a:ext>
            </a:extLst>
          </p:cNvPr>
          <p:cNvSpPr txBox="1"/>
          <p:nvPr userDrawn="1"/>
        </p:nvSpPr>
        <p:spPr>
          <a:xfrm>
            <a:off x="381000" y="6591726"/>
            <a:ext cx="1233578" cy="230832"/>
          </a:xfrm>
          <a:prstGeom prst="rect">
            <a:avLst/>
          </a:prstGeom>
          <a:noFill/>
        </p:spPr>
        <p:txBody>
          <a:bodyPr wrap="square" lIns="45720" rIns="45720" rtlCol="0" anchor="ctr">
            <a:spAutoFit/>
          </a:bodyPr>
          <a:lstStyle/>
          <a:p>
            <a:r>
              <a:rPr lang="en-US" sz="900" b="0" dirty="0">
                <a:solidFill>
                  <a:schemeClr val="tx1"/>
                </a:solidFill>
                <a:latin typeface="+mn-lt"/>
              </a:rPr>
              <a:t>© McGraw Hill LLC</a:t>
            </a:r>
          </a:p>
        </p:txBody>
      </p:sp>
      <p:sp>
        <p:nvSpPr>
          <p:cNvPr id="4" name="Short Copyright 1">
            <a:extLst>
              <a:ext uri="{FF2B5EF4-FFF2-40B4-BE49-F238E27FC236}">
                <a16:creationId xmlns:a16="http://schemas.microsoft.com/office/drawing/2014/main" id="{42AE5597-47F3-D4A2-158A-0D40818BEADC}"/>
              </a:ext>
            </a:extLst>
          </p:cNvPr>
          <p:cNvSpPr txBox="1"/>
          <p:nvPr userDrawn="1"/>
        </p:nvSpPr>
        <p:spPr>
          <a:xfrm>
            <a:off x="1807235" y="6607114"/>
            <a:ext cx="4974565" cy="200055"/>
          </a:xfrm>
          <a:prstGeom prst="rect">
            <a:avLst/>
          </a:prstGeom>
          <a:noFill/>
        </p:spPr>
        <p:txBody>
          <a:bodyPr wrap="square" lIns="45720" rIns="4572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1" i="1" u="none" strike="noStrike" kern="1200" cap="none" spc="0" normalizeH="0" baseline="0" noProof="0" dirty="0">
                <a:ln>
                  <a:noFill/>
                </a:ln>
                <a:solidFill>
                  <a:prstClr val="black"/>
                </a:solidFill>
                <a:effectLst/>
                <a:uLnTx/>
                <a:uFillTx/>
                <a:latin typeface="+mn-lt"/>
                <a:ea typeface="+mn-ea"/>
                <a:cs typeface="Calibri" panose="020F0502020204030204" pitchFamily="34" charset="0"/>
              </a:rPr>
              <a:t>© McGraw Hill: DRAFT REVIEW COPY – NOT FOR PUBLICATION OR DISTRIBUTION</a:t>
            </a:r>
          </a:p>
        </p:txBody>
      </p:sp>
      <p:sp>
        <p:nvSpPr>
          <p:cNvPr id="3" name="Slide Number Placeholder 5">
            <a:extLst>
              <a:ext uri="{FF2B5EF4-FFF2-40B4-BE49-F238E27FC236}">
                <a16:creationId xmlns:a16="http://schemas.microsoft.com/office/drawing/2014/main" id="{739CED2A-1810-1A38-E936-0D763A9D6ED2}"/>
              </a:ext>
            </a:extLst>
          </p:cNvPr>
          <p:cNvSpPr>
            <a:spLocks noGrp="1"/>
          </p:cNvSpPr>
          <p:nvPr>
            <p:ph type="sldNum" sz="quarter" idx="4"/>
          </p:nvPr>
        </p:nvSpPr>
        <p:spPr>
          <a:xfrm>
            <a:off x="11480800" y="6534149"/>
            <a:ext cx="711200" cy="323852"/>
          </a:xfrm>
          <a:prstGeom prst="rect">
            <a:avLst/>
          </a:prstGeom>
        </p:spPr>
        <p:txBody>
          <a:bodyPr vert="horz" lIns="91440" tIns="45720" rIns="91440" bIns="45720" rtlCol="0" anchor="ctr"/>
          <a:lstStyle>
            <a:lvl1pPr algn="r">
              <a:defRPr sz="800">
                <a:solidFill>
                  <a:schemeClr val="tx1"/>
                </a:solidFill>
                <a:latin typeface="Calibri" panose="020F0502020204030204" pitchFamily="34" charset="0"/>
              </a:defRPr>
            </a:lvl1pPr>
          </a:lstStyle>
          <a:p>
            <a:fld id="{E61124D7-3D3F-409D-95D2-103C22DF228D}" type="slidenum">
              <a:rPr lang="en-US" sz="900" smtClean="0">
                <a:latin typeface="+mn-lt"/>
              </a:rPr>
              <a:pPr/>
              <a:t>‹#›</a:t>
            </a:fld>
            <a:endParaRPr lang="en-US" sz="900" dirty="0">
              <a:latin typeface="+mn-lt"/>
            </a:endParaRPr>
          </a:p>
        </p:txBody>
      </p:sp>
    </p:spTree>
    <p:extLst>
      <p:ext uri="{BB962C8B-B14F-4D97-AF65-F5344CB8AC3E}">
        <p14:creationId xmlns:p14="http://schemas.microsoft.com/office/powerpoint/2010/main" val="423473818"/>
      </p:ext>
    </p:extLst>
  </p:cSld>
  <p:clrMap bg1="lt1" tx1="dk1" bg2="lt2" tx2="dk2" accent1="accent1" accent2="accent2" accent3="accent3" accent4="accent4" accent5="accent5" accent6="accent6" hlink="hlink" folHlink="folHlink"/>
  <p:sldLayoutIdLst>
    <p:sldLayoutId id="214748368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B7753-8DB3-A7A2-A9F4-00C45E5EC3D8}"/>
              </a:ext>
            </a:extLst>
          </p:cNvPr>
          <p:cNvSpPr>
            <a:spLocks noGrp="1"/>
          </p:cNvSpPr>
          <p:nvPr>
            <p:ph type="ctrTitle"/>
          </p:nvPr>
        </p:nvSpPr>
        <p:spPr>
          <a:xfrm>
            <a:off x="1899296" y="1069848"/>
            <a:ext cx="4044304" cy="3072384"/>
          </a:xfrm>
        </p:spPr>
        <p:txBody>
          <a:bodyPr/>
          <a:lstStyle/>
          <a:p>
            <a:r>
              <a:rPr lang="en-US" dirty="0"/>
              <a:t>Ethics and the Law</a:t>
            </a:r>
            <a:endParaRPr lang="en-US" sz="5400" dirty="0"/>
          </a:p>
        </p:txBody>
      </p:sp>
      <p:sp>
        <p:nvSpPr>
          <p:cNvPr id="3" name="Content Placeholder 2">
            <a:extLst>
              <a:ext uri="{FF2B5EF4-FFF2-40B4-BE49-F238E27FC236}">
                <a16:creationId xmlns:a16="http://schemas.microsoft.com/office/drawing/2014/main" id="{CE86671C-A986-CDF4-6A36-36FD548FD0A6}"/>
              </a:ext>
            </a:extLst>
          </p:cNvPr>
          <p:cNvSpPr>
            <a:spLocks noGrp="1"/>
          </p:cNvSpPr>
          <p:nvPr>
            <p:ph sz="quarter" idx="10"/>
          </p:nvPr>
        </p:nvSpPr>
        <p:spPr>
          <a:xfrm>
            <a:off x="1899296" y="4325112"/>
            <a:ext cx="4044304" cy="2075688"/>
          </a:xfrm>
        </p:spPr>
        <p:txBody>
          <a:bodyPr/>
          <a:lstStyle/>
          <a:p>
            <a:pPr marL="0" marR="0" lvl="0" indent="0" algn="ctr" defTabSz="914400" rtl="0" eaLnBrk="1" fontAlgn="auto" latinLnBrk="0" hangingPunct="1">
              <a:lnSpc>
                <a:spcPct val="90000"/>
              </a:lnSpc>
              <a:spcBef>
                <a:spcPts val="1000"/>
              </a:spcBef>
              <a:spcAft>
                <a:spcPts val="0"/>
              </a:spcAft>
              <a:buClr>
                <a:srgbClr val="9900CC"/>
              </a:buClr>
              <a:buSzTx/>
              <a:buFont typeface="Wingdings" panose="05000000000000000000" pitchFamily="2" charset="2"/>
              <a:buNone/>
              <a:tabLst/>
              <a:defRPr/>
            </a:pPr>
            <a:r>
              <a:rPr kumimoji="0" lang="en-US" sz="2800" b="0" i="0" u="none" strike="noStrike" kern="1200" cap="none" spc="0" normalizeH="0" baseline="0" noProof="0" dirty="0">
                <a:ln>
                  <a:noFill/>
                </a:ln>
                <a:effectLst/>
                <a:uLnTx/>
                <a:uFillTx/>
                <a:ea typeface="+mn-ea"/>
                <a:cs typeface="+mn-cs"/>
              </a:rPr>
              <a:t>Chapter 1</a:t>
            </a:r>
          </a:p>
        </p:txBody>
      </p:sp>
      <p:pic>
        <p:nvPicPr>
          <p:cNvPr id="5" name="Picture 4">
            <a:extLst>
              <a:ext uri="{FF2B5EF4-FFF2-40B4-BE49-F238E27FC236}">
                <a16:creationId xmlns:a16="http://schemas.microsoft.com/office/drawing/2014/main" id="{A7E5F4E1-46DE-CDBB-6DB9-5B6DC22C9448}"/>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r="1429"/>
          <a:stretch/>
        </p:blipFill>
        <p:spPr>
          <a:xfrm>
            <a:off x="7391400" y="863473"/>
            <a:ext cx="4324251" cy="5461127"/>
          </a:xfrm>
          <a:prstGeom prst="rect">
            <a:avLst/>
          </a:prstGeom>
        </p:spPr>
      </p:pic>
      <p:sp>
        <p:nvSpPr>
          <p:cNvPr id="4" name="Footer Placeholder 2">
            <a:extLst>
              <a:ext uri="{FF2B5EF4-FFF2-40B4-BE49-F238E27FC236}">
                <a16:creationId xmlns:a16="http://schemas.microsoft.com/office/drawing/2014/main" id="{AD25BD9F-F619-1C7D-708A-896914FB1B7D}"/>
              </a:ext>
            </a:extLst>
          </p:cNvPr>
          <p:cNvSpPr txBox="1">
            <a:spLocks/>
          </p:cNvSpPr>
          <p:nvPr/>
        </p:nvSpPr>
        <p:spPr>
          <a:xfrm>
            <a:off x="0" y="6491068"/>
            <a:ext cx="12192000" cy="381000"/>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900">
                <a:cs typeface="Calibri" panose="020F0502020204030204" pitchFamily="34" charset="0"/>
              </a:rPr>
              <a:t>© McGraw Hill LLC. All rights reserved. No reproduction or distribution without the prior written consent of McGraw Hill LLC.</a:t>
            </a:r>
            <a:endParaRPr lang="en-US" sz="900" dirty="0">
              <a:cs typeface="Calibri" panose="020F0502020204030204" pitchFamily="34" charset="0"/>
            </a:endParaRPr>
          </a:p>
        </p:txBody>
      </p:sp>
    </p:spTree>
    <p:extLst>
      <p:ext uri="{BB962C8B-B14F-4D97-AF65-F5344CB8AC3E}">
        <p14:creationId xmlns:p14="http://schemas.microsoft.com/office/powerpoint/2010/main" val="40611553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89B882B-A233-6161-FDFA-1818CC642C83}"/>
              </a:ext>
            </a:extLst>
          </p:cNvPr>
          <p:cNvSpPr>
            <a:spLocks noGrp="1"/>
          </p:cNvSpPr>
          <p:nvPr>
            <p:ph type="title"/>
          </p:nvPr>
        </p:nvSpPr>
        <p:spPr/>
        <p:txBody>
          <a:bodyPr/>
          <a:lstStyle/>
          <a:p>
            <a:r>
              <a:rPr kumimoji="0" lang="en-US" altLang="en-US" sz="4400" b="0" i="0" u="none" strike="noStrike" kern="1200" cap="none" spc="0" normalizeH="0" baseline="0" noProof="0" dirty="0">
                <a:ln>
                  <a:noFill/>
                </a:ln>
                <a:solidFill>
                  <a:prstClr val="black"/>
                </a:solidFill>
                <a:effectLst/>
                <a:uLnTx/>
                <a:uFillTx/>
                <a:ea typeface="+mj-ea"/>
                <a:cs typeface="+mj-cs"/>
              </a:rPr>
              <a:t>Question (3)</a:t>
            </a:r>
            <a:endParaRPr lang="en-US" sz="1600" dirty="0"/>
          </a:p>
        </p:txBody>
      </p:sp>
      <p:sp>
        <p:nvSpPr>
          <p:cNvPr id="3" name="Content Placeholder 2">
            <a:extLst>
              <a:ext uri="{FF2B5EF4-FFF2-40B4-BE49-F238E27FC236}">
                <a16:creationId xmlns:a16="http://schemas.microsoft.com/office/drawing/2014/main" id="{9B86B871-8B6C-89AD-54C5-902B85BACE8D}"/>
              </a:ext>
            </a:extLst>
          </p:cNvPr>
          <p:cNvSpPr>
            <a:spLocks noGrp="1"/>
          </p:cNvSpPr>
          <p:nvPr>
            <p:ph idx="1"/>
          </p:nvPr>
        </p:nvSpPr>
        <p:spPr>
          <a:xfrm>
            <a:off x="838200" y="1828801"/>
            <a:ext cx="10363200" cy="4078832"/>
          </a:xfrm>
        </p:spPr>
        <p:txBody>
          <a:bodyPr>
            <a:normAutofit/>
          </a:bodyPr>
          <a:lstStyle/>
          <a:p>
            <a:pPr marL="347472" lvl="0" indent="-347472">
              <a:spcBef>
                <a:spcPts val="1000"/>
              </a:spcBef>
              <a:buClr>
                <a:schemeClr val="tx1"/>
              </a:buClr>
              <a:buFont typeface="Arial" panose="020B0604020202020204" pitchFamily="34" charset="0"/>
              <a:buChar char="•"/>
              <a:defRPr/>
            </a:pPr>
            <a:r>
              <a:rPr lang="en-US" altLang="en-US" sz="3200" dirty="0">
                <a:solidFill>
                  <a:prstClr val="black"/>
                </a:solidFill>
              </a:rPr>
              <a:t>Which theory strives to have an objective standard of human morality with its origin point conceived of by the human mind?</a:t>
            </a:r>
            <a:endParaRPr kumimoji="0" lang="en-US" altLang="en-US" sz="3200" b="0" i="0" u="none" strike="noStrike" kern="1200" cap="none" spc="0" normalizeH="0" baseline="0" noProof="0" dirty="0">
              <a:ln>
                <a:noFill/>
              </a:ln>
              <a:solidFill>
                <a:prstClr val="black"/>
              </a:solidFill>
              <a:effectLst/>
              <a:uLnTx/>
              <a:uFillTx/>
              <a:ea typeface="+mn-ea"/>
              <a:cs typeface="+mn-cs"/>
            </a:endParaRPr>
          </a:p>
          <a:p>
            <a:pPr marL="347472" lvl="1" indent="0">
              <a:spcBef>
                <a:spcPts val="500"/>
              </a:spcBef>
              <a:buClr>
                <a:srgbClr val="3366FF"/>
              </a:buClr>
              <a:buNone/>
              <a:defRPr/>
            </a:pPr>
            <a:r>
              <a:rPr kumimoji="0" lang="en-US" altLang="en-US" sz="2800" b="0" i="0" u="none" strike="noStrike" kern="1200" cap="none" spc="0" normalizeH="0" baseline="0" noProof="0" dirty="0">
                <a:ln>
                  <a:noFill/>
                </a:ln>
                <a:solidFill>
                  <a:prstClr val="black"/>
                </a:solidFill>
                <a:effectLst/>
                <a:uLnTx/>
                <a:uFillTx/>
                <a:ea typeface="+mn-ea"/>
                <a:cs typeface="+mn-cs"/>
              </a:rPr>
              <a:t>A.	</a:t>
            </a:r>
            <a:r>
              <a:rPr lang="en-US" altLang="en-US" sz="2800" dirty="0">
                <a:solidFill>
                  <a:prstClr val="black"/>
                </a:solidFill>
              </a:rPr>
              <a:t>Traditional natural law</a:t>
            </a:r>
            <a:endParaRPr kumimoji="0" lang="en-US" altLang="en-US" sz="2800" b="0" i="0" u="none" strike="noStrike" kern="1200" cap="none" spc="0" normalizeH="0" baseline="0" noProof="0" dirty="0">
              <a:ln>
                <a:noFill/>
              </a:ln>
              <a:solidFill>
                <a:prstClr val="black"/>
              </a:solidFill>
              <a:effectLst/>
              <a:uLnTx/>
              <a:uFillTx/>
              <a:ea typeface="+mn-ea"/>
              <a:cs typeface="+mn-cs"/>
            </a:endParaRPr>
          </a:p>
          <a:p>
            <a:pPr marL="347472" lvl="1" indent="0">
              <a:spcBef>
                <a:spcPts val="500"/>
              </a:spcBef>
              <a:buClr>
                <a:srgbClr val="3366FF"/>
              </a:buClr>
              <a:buNone/>
              <a:defRPr/>
            </a:pPr>
            <a:r>
              <a:rPr kumimoji="0" lang="en-US" altLang="en-US" sz="2800" b="0" i="0" u="none" strike="noStrike" kern="1200" cap="none" spc="0" normalizeH="0" baseline="0" noProof="0" dirty="0">
                <a:ln>
                  <a:noFill/>
                </a:ln>
                <a:solidFill>
                  <a:prstClr val="black"/>
                </a:solidFill>
                <a:effectLst/>
                <a:uLnTx/>
                <a:uFillTx/>
                <a:ea typeface="+mn-ea"/>
                <a:cs typeface="+mn-cs"/>
              </a:rPr>
              <a:t>B.	</a:t>
            </a:r>
            <a:r>
              <a:rPr lang="en-US" altLang="en-US" sz="2800" dirty="0">
                <a:solidFill>
                  <a:prstClr val="black"/>
                </a:solidFill>
              </a:rPr>
              <a:t>Modern natural law</a:t>
            </a:r>
            <a:endParaRPr kumimoji="0" lang="en-US" altLang="en-US" sz="2800" b="0" i="0" u="none" strike="noStrike" kern="1200" cap="none" spc="0" normalizeH="0" baseline="0" noProof="0" dirty="0">
              <a:ln>
                <a:noFill/>
              </a:ln>
              <a:solidFill>
                <a:prstClr val="black"/>
              </a:solidFill>
              <a:effectLst/>
              <a:uLnTx/>
              <a:uFillTx/>
              <a:ea typeface="+mn-ea"/>
              <a:cs typeface="+mn-cs"/>
            </a:endParaRPr>
          </a:p>
          <a:p>
            <a:pPr marL="347472" lvl="1" indent="0">
              <a:spcBef>
                <a:spcPts val="500"/>
              </a:spcBef>
              <a:buClr>
                <a:srgbClr val="3366FF"/>
              </a:buClr>
              <a:buNone/>
              <a:defRPr/>
            </a:pPr>
            <a:r>
              <a:rPr lang="en-US" altLang="en-US" sz="2800" dirty="0">
                <a:solidFill>
                  <a:prstClr val="black"/>
                </a:solidFill>
              </a:rPr>
              <a:t>C.	Nonjudgmentalism</a:t>
            </a:r>
            <a:endParaRPr kumimoji="0" lang="en-US" altLang="en-US" sz="2800" b="0" i="0" u="none" strike="noStrike" kern="1200" cap="none" spc="0" normalizeH="0" baseline="0" noProof="0" dirty="0">
              <a:ln>
                <a:noFill/>
              </a:ln>
              <a:solidFill>
                <a:prstClr val="black"/>
              </a:solidFill>
              <a:effectLst/>
              <a:uLnTx/>
              <a:uFillTx/>
              <a:ea typeface="+mn-ea"/>
              <a:cs typeface="+mn-cs"/>
            </a:endParaRPr>
          </a:p>
          <a:p>
            <a:pPr marL="347472" lvl="1" indent="0">
              <a:spcBef>
                <a:spcPts val="500"/>
              </a:spcBef>
              <a:buClr>
                <a:srgbClr val="3366FF"/>
              </a:buClr>
              <a:buNone/>
              <a:defRPr/>
            </a:pPr>
            <a:r>
              <a:rPr kumimoji="0" lang="en-US" altLang="en-US" sz="2800" b="0" i="0" u="none" strike="noStrike" kern="1200" cap="none" spc="0" normalizeH="0" baseline="0" noProof="0" dirty="0">
                <a:ln>
                  <a:noFill/>
                </a:ln>
                <a:solidFill>
                  <a:prstClr val="black"/>
                </a:solidFill>
                <a:effectLst/>
                <a:uLnTx/>
                <a:uFillTx/>
                <a:ea typeface="+mn-ea"/>
                <a:cs typeface="+mn-cs"/>
              </a:rPr>
              <a:t>D.	</a:t>
            </a:r>
            <a:r>
              <a:rPr lang="en-US" altLang="en-US" sz="2800" dirty="0">
                <a:solidFill>
                  <a:prstClr val="black"/>
                </a:solidFill>
              </a:rPr>
              <a:t>Judgmentalism</a:t>
            </a:r>
            <a:endParaRPr kumimoji="0" lang="en-US" altLang="en-US" sz="2800" b="0" i="0" u="none" strike="noStrike" kern="1200" cap="none" spc="0" normalizeH="0" baseline="0" noProof="0" dirty="0">
              <a:ln>
                <a:noFill/>
              </a:ln>
              <a:solidFill>
                <a:prstClr val="black"/>
              </a:solidFill>
              <a:effectLst/>
              <a:uLnTx/>
              <a:uFillTx/>
              <a:ea typeface="+mn-ea"/>
              <a:cs typeface="+mn-cs"/>
            </a:endParaRPr>
          </a:p>
        </p:txBody>
      </p:sp>
      <p:sp>
        <p:nvSpPr>
          <p:cNvPr id="6" name="Slide Number Placeholder 5">
            <a:extLst>
              <a:ext uri="{FF2B5EF4-FFF2-40B4-BE49-F238E27FC236}">
                <a16:creationId xmlns:a16="http://schemas.microsoft.com/office/drawing/2014/main" id="{DAFE251E-6B41-48F9-E9AA-40912127ABFF}"/>
              </a:ext>
            </a:extLst>
          </p:cNvPr>
          <p:cNvSpPr>
            <a:spLocks noGrp="1"/>
          </p:cNvSpPr>
          <p:nvPr>
            <p:ph type="sldNum" sz="quarter" idx="4"/>
          </p:nvPr>
        </p:nvSpPr>
        <p:spPr>
          <a:prstGeom prst="rect">
            <a:avLst/>
          </a:prstGeom>
        </p:spPr>
        <p:txBody>
          <a:bodyPr vert="horz" lIns="91440" tIns="45720" rIns="91440" bIns="45720" rtlCol="0" anchor="ctr"/>
          <a:lstStyle>
            <a:lvl1pPr algn="r">
              <a:defRPr sz="800">
                <a:solidFill>
                  <a:schemeClr val="tx1"/>
                </a:solidFill>
                <a:latin typeface="Calibri" panose="020F0502020204030204" pitchFamily="34" charset="0"/>
              </a:defRPr>
            </a:lvl1pPr>
          </a:lstStyle>
          <a:p>
            <a:fld id="{E61124D7-3D3F-409D-95D2-103C22DF228D}" type="slidenum">
              <a:rPr lang="en-US" sz="900" smtClean="0">
                <a:latin typeface="+mn-lt"/>
              </a:rPr>
              <a:pPr/>
              <a:t>10</a:t>
            </a:fld>
            <a:endParaRPr lang="en-US" sz="900" dirty="0">
              <a:latin typeface="+mn-lt"/>
            </a:endParaRPr>
          </a:p>
        </p:txBody>
      </p:sp>
    </p:spTree>
    <p:extLst>
      <p:ext uri="{BB962C8B-B14F-4D97-AF65-F5344CB8AC3E}">
        <p14:creationId xmlns:p14="http://schemas.microsoft.com/office/powerpoint/2010/main" val="1174419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89B882B-A233-6161-FDFA-1818CC642C83}"/>
              </a:ext>
            </a:extLst>
          </p:cNvPr>
          <p:cNvSpPr>
            <a:spLocks noGrp="1"/>
          </p:cNvSpPr>
          <p:nvPr>
            <p:ph type="title"/>
          </p:nvPr>
        </p:nvSpPr>
        <p:spPr/>
        <p:txBody>
          <a:bodyPr/>
          <a:lstStyle/>
          <a:p>
            <a:r>
              <a:rPr lang="en-US" altLang="en-US" dirty="0"/>
              <a:t>Modern Natural Law </a:t>
            </a:r>
            <a:endParaRPr lang="en-US" sz="1600" dirty="0"/>
          </a:p>
        </p:txBody>
      </p:sp>
      <p:sp>
        <p:nvSpPr>
          <p:cNvPr id="3" name="Content Placeholder 2">
            <a:extLst>
              <a:ext uri="{FF2B5EF4-FFF2-40B4-BE49-F238E27FC236}">
                <a16:creationId xmlns:a16="http://schemas.microsoft.com/office/drawing/2014/main" id="{9B86B871-8B6C-89AD-54C5-902B85BACE8D}"/>
              </a:ext>
            </a:extLst>
          </p:cNvPr>
          <p:cNvSpPr>
            <a:spLocks noGrp="1"/>
          </p:cNvSpPr>
          <p:nvPr>
            <p:ph idx="1"/>
          </p:nvPr>
        </p:nvSpPr>
        <p:spPr>
          <a:xfrm>
            <a:off x="838200" y="1828801"/>
            <a:ext cx="10210800" cy="4078832"/>
          </a:xfrm>
        </p:spPr>
        <p:txBody>
          <a:bodyPr>
            <a:normAutofit/>
          </a:bodyPr>
          <a:lstStyle/>
          <a:p>
            <a:pPr marL="347472" lvl="0" indent="-347472">
              <a:spcBef>
                <a:spcPts val="1000"/>
              </a:spcBef>
              <a:buClr>
                <a:schemeClr val="tx1"/>
              </a:buClr>
              <a:buFont typeface="Arial" panose="020B0604020202020204" pitchFamily="34" charset="0"/>
              <a:buChar char="•"/>
            </a:pPr>
            <a:r>
              <a:rPr lang="en-US" altLang="en-US" sz="3200" dirty="0">
                <a:solidFill>
                  <a:prstClr val="black"/>
                </a:solidFill>
              </a:rPr>
              <a:t>Legal theory that says that the law originates from an outside source that has emerged from within society.</a:t>
            </a:r>
          </a:p>
        </p:txBody>
      </p:sp>
      <p:sp>
        <p:nvSpPr>
          <p:cNvPr id="6" name="Slide Number Placeholder 5">
            <a:extLst>
              <a:ext uri="{FF2B5EF4-FFF2-40B4-BE49-F238E27FC236}">
                <a16:creationId xmlns:a16="http://schemas.microsoft.com/office/drawing/2014/main" id="{DAFE251E-6B41-48F9-E9AA-40912127ABFF}"/>
              </a:ext>
            </a:extLst>
          </p:cNvPr>
          <p:cNvSpPr>
            <a:spLocks noGrp="1"/>
          </p:cNvSpPr>
          <p:nvPr>
            <p:ph type="sldNum" sz="quarter" idx="4"/>
          </p:nvPr>
        </p:nvSpPr>
        <p:spPr>
          <a:prstGeom prst="rect">
            <a:avLst/>
          </a:prstGeom>
        </p:spPr>
        <p:txBody>
          <a:bodyPr vert="horz" lIns="91440" tIns="45720" rIns="91440" bIns="45720" rtlCol="0" anchor="ctr"/>
          <a:lstStyle>
            <a:lvl1pPr algn="r">
              <a:defRPr sz="800">
                <a:solidFill>
                  <a:schemeClr val="tx1"/>
                </a:solidFill>
                <a:latin typeface="Calibri" panose="020F0502020204030204" pitchFamily="34" charset="0"/>
              </a:defRPr>
            </a:lvl1pPr>
          </a:lstStyle>
          <a:p>
            <a:fld id="{E61124D7-3D3F-409D-95D2-103C22DF228D}" type="slidenum">
              <a:rPr lang="en-US" sz="900" smtClean="0">
                <a:latin typeface="+mn-lt"/>
              </a:rPr>
              <a:pPr/>
              <a:t>11</a:t>
            </a:fld>
            <a:endParaRPr lang="en-US" sz="900" dirty="0">
              <a:latin typeface="+mn-lt"/>
            </a:endParaRPr>
          </a:p>
        </p:txBody>
      </p:sp>
    </p:spTree>
    <p:extLst>
      <p:ext uri="{BB962C8B-B14F-4D97-AF65-F5344CB8AC3E}">
        <p14:creationId xmlns:p14="http://schemas.microsoft.com/office/powerpoint/2010/main" val="29839393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89B882B-A233-6161-FDFA-1818CC642C83}"/>
              </a:ext>
            </a:extLst>
          </p:cNvPr>
          <p:cNvSpPr>
            <a:spLocks noGrp="1"/>
          </p:cNvSpPr>
          <p:nvPr>
            <p:ph type="title"/>
          </p:nvPr>
        </p:nvSpPr>
        <p:spPr/>
        <p:txBody>
          <a:bodyPr/>
          <a:lstStyle/>
          <a:p>
            <a:r>
              <a:rPr lang="en-US" altLang="en-US" dirty="0"/>
              <a:t>Nonjudgmentalism</a:t>
            </a:r>
            <a:endParaRPr lang="en-US" sz="1600" dirty="0"/>
          </a:p>
        </p:txBody>
      </p:sp>
      <p:sp>
        <p:nvSpPr>
          <p:cNvPr id="3" name="Content Placeholder 2">
            <a:extLst>
              <a:ext uri="{FF2B5EF4-FFF2-40B4-BE49-F238E27FC236}">
                <a16:creationId xmlns:a16="http://schemas.microsoft.com/office/drawing/2014/main" id="{9B86B871-8B6C-89AD-54C5-902B85BACE8D}"/>
              </a:ext>
            </a:extLst>
          </p:cNvPr>
          <p:cNvSpPr>
            <a:spLocks noGrp="1"/>
          </p:cNvSpPr>
          <p:nvPr>
            <p:ph idx="1"/>
          </p:nvPr>
        </p:nvSpPr>
        <p:spPr>
          <a:xfrm>
            <a:off x="838200" y="1828801"/>
            <a:ext cx="10363200" cy="4078832"/>
          </a:xfrm>
        </p:spPr>
        <p:txBody>
          <a:bodyPr>
            <a:normAutofit/>
          </a:bodyPr>
          <a:lstStyle/>
          <a:p>
            <a:pPr marL="347472" lvl="0" indent="-347472">
              <a:spcBef>
                <a:spcPts val="1000"/>
              </a:spcBef>
              <a:buClr>
                <a:schemeClr val="tx1"/>
              </a:buClr>
              <a:buFont typeface="Arial" panose="020B0604020202020204" pitchFamily="34" charset="0"/>
              <a:buChar char="•"/>
            </a:pPr>
            <a:r>
              <a:rPr lang="en-US" altLang="en-US" sz="3200" dirty="0">
                <a:solidFill>
                  <a:prstClr val="black"/>
                </a:solidFill>
              </a:rPr>
              <a:t>Results from a good-natured attempt to understand another person’s behavior.</a:t>
            </a:r>
          </a:p>
          <a:p>
            <a:pPr marL="347472" lvl="0" indent="-347472">
              <a:spcBef>
                <a:spcPts val="1000"/>
              </a:spcBef>
              <a:buClr>
                <a:schemeClr val="tx1"/>
              </a:buClr>
              <a:buFont typeface="Arial" panose="020B0604020202020204" pitchFamily="34" charset="0"/>
              <a:buChar char="•"/>
            </a:pPr>
            <a:r>
              <a:rPr lang="en-US" altLang="en-US" sz="3200" dirty="0">
                <a:solidFill>
                  <a:prstClr val="black"/>
                </a:solidFill>
              </a:rPr>
              <a:t>Originates in a culture that wants tolerance to be one of its highest virtues.</a:t>
            </a:r>
          </a:p>
        </p:txBody>
      </p:sp>
      <p:sp>
        <p:nvSpPr>
          <p:cNvPr id="6" name="Slide Number Placeholder 5">
            <a:extLst>
              <a:ext uri="{FF2B5EF4-FFF2-40B4-BE49-F238E27FC236}">
                <a16:creationId xmlns:a16="http://schemas.microsoft.com/office/drawing/2014/main" id="{DAFE251E-6B41-48F9-E9AA-40912127ABFF}"/>
              </a:ext>
            </a:extLst>
          </p:cNvPr>
          <p:cNvSpPr>
            <a:spLocks noGrp="1"/>
          </p:cNvSpPr>
          <p:nvPr>
            <p:ph type="sldNum" sz="quarter" idx="4"/>
          </p:nvPr>
        </p:nvSpPr>
        <p:spPr>
          <a:prstGeom prst="rect">
            <a:avLst/>
          </a:prstGeom>
        </p:spPr>
        <p:txBody>
          <a:bodyPr vert="horz" lIns="91440" tIns="45720" rIns="91440" bIns="45720" rtlCol="0" anchor="ctr"/>
          <a:lstStyle>
            <a:lvl1pPr algn="r">
              <a:defRPr sz="800">
                <a:solidFill>
                  <a:schemeClr val="tx1"/>
                </a:solidFill>
                <a:latin typeface="Calibri" panose="020F0502020204030204" pitchFamily="34" charset="0"/>
              </a:defRPr>
            </a:lvl1pPr>
          </a:lstStyle>
          <a:p>
            <a:fld id="{E61124D7-3D3F-409D-95D2-103C22DF228D}" type="slidenum">
              <a:rPr lang="en-US" sz="900" smtClean="0">
                <a:latin typeface="+mn-lt"/>
              </a:rPr>
              <a:pPr/>
              <a:t>12</a:t>
            </a:fld>
            <a:endParaRPr lang="en-US" sz="900" dirty="0">
              <a:latin typeface="+mn-lt"/>
            </a:endParaRPr>
          </a:p>
        </p:txBody>
      </p:sp>
    </p:spTree>
    <p:extLst>
      <p:ext uri="{BB962C8B-B14F-4D97-AF65-F5344CB8AC3E}">
        <p14:creationId xmlns:p14="http://schemas.microsoft.com/office/powerpoint/2010/main" val="28293238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89B882B-A233-6161-FDFA-1818CC642C83}"/>
              </a:ext>
            </a:extLst>
          </p:cNvPr>
          <p:cNvSpPr>
            <a:spLocks noGrp="1"/>
          </p:cNvSpPr>
          <p:nvPr>
            <p:ph type="title"/>
          </p:nvPr>
        </p:nvSpPr>
        <p:spPr/>
        <p:txBody>
          <a:bodyPr/>
          <a:lstStyle/>
          <a:p>
            <a:r>
              <a:rPr lang="en-US" dirty="0">
                <a:solidFill>
                  <a:prstClr val="black"/>
                </a:solidFill>
              </a:rPr>
              <a:t>Nonjudgmentalism </a:t>
            </a:r>
            <a:r>
              <a:rPr lang="en-US" sz="3500" dirty="0">
                <a:solidFill>
                  <a:prstClr val="black"/>
                </a:solidFill>
              </a:rPr>
              <a:t>(continued)</a:t>
            </a:r>
            <a:endParaRPr lang="en-US" sz="1600" dirty="0"/>
          </a:p>
        </p:txBody>
      </p:sp>
      <p:sp>
        <p:nvSpPr>
          <p:cNvPr id="3" name="Content Placeholder 2">
            <a:extLst>
              <a:ext uri="{FF2B5EF4-FFF2-40B4-BE49-F238E27FC236}">
                <a16:creationId xmlns:a16="http://schemas.microsoft.com/office/drawing/2014/main" id="{9B86B871-8B6C-89AD-54C5-902B85BACE8D}"/>
              </a:ext>
            </a:extLst>
          </p:cNvPr>
          <p:cNvSpPr>
            <a:spLocks noGrp="1"/>
          </p:cNvSpPr>
          <p:nvPr>
            <p:ph idx="1"/>
          </p:nvPr>
        </p:nvSpPr>
        <p:spPr>
          <a:xfrm>
            <a:off x="838200" y="1828801"/>
            <a:ext cx="10363200" cy="4078832"/>
          </a:xfrm>
        </p:spPr>
        <p:txBody>
          <a:bodyPr>
            <a:normAutofit/>
          </a:bodyPr>
          <a:lstStyle/>
          <a:p>
            <a:pPr lvl="0">
              <a:spcBef>
                <a:spcPts val="1000"/>
              </a:spcBef>
              <a:buClr>
                <a:srgbClr val="9900CC"/>
              </a:buClr>
            </a:pPr>
            <a:r>
              <a:rPr lang="en-US" sz="3200" dirty="0">
                <a:solidFill>
                  <a:prstClr val="black"/>
                </a:solidFill>
              </a:rPr>
              <a:t>Problems with nonjudgmentalism.</a:t>
            </a:r>
          </a:p>
          <a:p>
            <a:pPr marL="347472" lvl="1" indent="-347472">
              <a:spcBef>
                <a:spcPts val="500"/>
              </a:spcBef>
              <a:buClr>
                <a:schemeClr val="tx1"/>
              </a:buClr>
            </a:pPr>
            <a:r>
              <a:rPr lang="en-US" sz="2800" dirty="0">
                <a:solidFill>
                  <a:prstClr val="black"/>
                </a:solidFill>
              </a:rPr>
              <a:t>Tolerance often degenerates into the intolerance of those who refuse to tolerate the behavior in question.</a:t>
            </a:r>
          </a:p>
          <a:p>
            <a:pPr marL="347472" lvl="1" indent="-347472">
              <a:spcBef>
                <a:spcPts val="500"/>
              </a:spcBef>
              <a:buClr>
                <a:schemeClr val="tx1"/>
              </a:buClr>
            </a:pPr>
            <a:r>
              <a:rPr lang="en-US" sz="2800" dirty="0">
                <a:solidFill>
                  <a:prstClr val="black"/>
                </a:solidFill>
              </a:rPr>
              <a:t>The expression of nonjudgmentalism is illogical and self-contradictory.</a:t>
            </a:r>
          </a:p>
          <a:p>
            <a:pPr marL="347472" lvl="1" indent="-347472">
              <a:spcBef>
                <a:spcPts val="500"/>
              </a:spcBef>
              <a:buClr>
                <a:schemeClr val="tx1"/>
              </a:buClr>
            </a:pPr>
            <a:r>
              <a:rPr lang="en-US" sz="2800" dirty="0">
                <a:solidFill>
                  <a:prstClr val="black"/>
                </a:solidFill>
              </a:rPr>
              <a:t>To avoid being judgmental, non judgmentally must be morally neutral on all types of behavior.</a:t>
            </a:r>
          </a:p>
          <a:p>
            <a:pPr marL="347472" lvl="1" indent="-347472">
              <a:spcBef>
                <a:spcPts val="500"/>
              </a:spcBef>
              <a:buClr>
                <a:schemeClr val="tx1"/>
              </a:buClr>
            </a:pPr>
            <a:r>
              <a:rPr lang="en-US" sz="2800" dirty="0">
                <a:solidFill>
                  <a:prstClr val="black"/>
                </a:solidFill>
              </a:rPr>
              <a:t>Moral nonjudgmentalism is a slippery slope.</a:t>
            </a:r>
          </a:p>
        </p:txBody>
      </p:sp>
      <p:sp>
        <p:nvSpPr>
          <p:cNvPr id="6" name="Slide Number Placeholder 5">
            <a:extLst>
              <a:ext uri="{FF2B5EF4-FFF2-40B4-BE49-F238E27FC236}">
                <a16:creationId xmlns:a16="http://schemas.microsoft.com/office/drawing/2014/main" id="{DAFE251E-6B41-48F9-E9AA-40912127ABFF}"/>
              </a:ext>
            </a:extLst>
          </p:cNvPr>
          <p:cNvSpPr>
            <a:spLocks noGrp="1"/>
          </p:cNvSpPr>
          <p:nvPr>
            <p:ph type="sldNum" sz="quarter" idx="4"/>
          </p:nvPr>
        </p:nvSpPr>
        <p:spPr>
          <a:prstGeom prst="rect">
            <a:avLst/>
          </a:prstGeom>
        </p:spPr>
        <p:txBody>
          <a:bodyPr vert="horz" lIns="91440" tIns="45720" rIns="91440" bIns="45720" rtlCol="0" anchor="ctr"/>
          <a:lstStyle>
            <a:lvl1pPr algn="r">
              <a:defRPr sz="800">
                <a:solidFill>
                  <a:schemeClr val="tx1"/>
                </a:solidFill>
                <a:latin typeface="Calibri" panose="020F0502020204030204" pitchFamily="34" charset="0"/>
              </a:defRPr>
            </a:lvl1pPr>
          </a:lstStyle>
          <a:p>
            <a:fld id="{E61124D7-3D3F-409D-95D2-103C22DF228D}" type="slidenum">
              <a:rPr lang="en-US" sz="900" smtClean="0">
                <a:latin typeface="+mn-lt"/>
              </a:rPr>
              <a:pPr/>
              <a:t>13</a:t>
            </a:fld>
            <a:endParaRPr lang="en-US" sz="900" dirty="0">
              <a:latin typeface="+mn-lt"/>
            </a:endParaRPr>
          </a:p>
        </p:txBody>
      </p:sp>
    </p:spTree>
    <p:extLst>
      <p:ext uri="{BB962C8B-B14F-4D97-AF65-F5344CB8AC3E}">
        <p14:creationId xmlns:p14="http://schemas.microsoft.com/office/powerpoint/2010/main" val="42085953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89B882B-A233-6161-FDFA-1818CC642C83}"/>
              </a:ext>
            </a:extLst>
          </p:cNvPr>
          <p:cNvSpPr>
            <a:spLocks noGrp="1"/>
          </p:cNvSpPr>
          <p:nvPr>
            <p:ph type="title"/>
          </p:nvPr>
        </p:nvSpPr>
        <p:spPr/>
        <p:txBody>
          <a:bodyPr/>
          <a:lstStyle/>
          <a:p>
            <a:r>
              <a:rPr lang="en-US" dirty="0">
                <a:solidFill>
                  <a:prstClr val="black"/>
                </a:solidFill>
              </a:rPr>
              <a:t>Hyper-Intolerance</a:t>
            </a:r>
            <a:endParaRPr lang="en-US" sz="1600" dirty="0"/>
          </a:p>
        </p:txBody>
      </p:sp>
      <p:sp>
        <p:nvSpPr>
          <p:cNvPr id="3" name="Content Placeholder 2">
            <a:extLst>
              <a:ext uri="{FF2B5EF4-FFF2-40B4-BE49-F238E27FC236}">
                <a16:creationId xmlns:a16="http://schemas.microsoft.com/office/drawing/2014/main" id="{9B86B871-8B6C-89AD-54C5-902B85BACE8D}"/>
              </a:ext>
            </a:extLst>
          </p:cNvPr>
          <p:cNvSpPr>
            <a:spLocks noGrp="1"/>
          </p:cNvSpPr>
          <p:nvPr>
            <p:ph idx="1"/>
          </p:nvPr>
        </p:nvSpPr>
        <p:spPr>
          <a:xfrm>
            <a:off x="838200" y="1828800"/>
            <a:ext cx="9525000" cy="4078832"/>
          </a:xfrm>
        </p:spPr>
        <p:txBody>
          <a:bodyPr>
            <a:normAutofit/>
          </a:bodyPr>
          <a:lstStyle/>
          <a:p>
            <a:pPr lvl="0">
              <a:spcBef>
                <a:spcPts val="1000"/>
              </a:spcBef>
              <a:buClr>
                <a:srgbClr val="9900CC"/>
              </a:buClr>
            </a:pPr>
            <a:r>
              <a:rPr lang="en-US" sz="3200" dirty="0">
                <a:solidFill>
                  <a:prstClr val="black"/>
                </a:solidFill>
              </a:rPr>
              <a:t>Just as damaging as nonjudgmentalism.</a:t>
            </a:r>
          </a:p>
          <a:p>
            <a:pPr marL="347472" lvl="1" indent="-347472">
              <a:spcBef>
                <a:spcPts val="500"/>
              </a:spcBef>
              <a:buClr>
                <a:schemeClr val="tx1"/>
              </a:buClr>
            </a:pPr>
            <a:r>
              <a:rPr lang="en-US" sz="2800" dirty="0">
                <a:solidFill>
                  <a:prstClr val="black"/>
                </a:solidFill>
              </a:rPr>
              <a:t>Defined as open hostility to the views, ideas, traditions, principles, and beliefs held and practiced by others.</a:t>
            </a:r>
          </a:p>
          <a:p>
            <a:pPr marL="347472" lvl="1" indent="-347472">
              <a:spcBef>
                <a:spcPts val="500"/>
              </a:spcBef>
              <a:buClr>
                <a:schemeClr val="tx1"/>
              </a:buClr>
            </a:pPr>
            <a:r>
              <a:rPr lang="en-US" sz="2800" dirty="0">
                <a:solidFill>
                  <a:prstClr val="black"/>
                </a:solidFill>
              </a:rPr>
              <a:t>Makes civil discourse about moral problems difficult, uncomfortable, and, at times, virtually impossible.</a:t>
            </a:r>
          </a:p>
        </p:txBody>
      </p:sp>
      <p:sp>
        <p:nvSpPr>
          <p:cNvPr id="6" name="Slide Number Placeholder 5">
            <a:extLst>
              <a:ext uri="{FF2B5EF4-FFF2-40B4-BE49-F238E27FC236}">
                <a16:creationId xmlns:a16="http://schemas.microsoft.com/office/drawing/2014/main" id="{DAFE251E-6B41-48F9-E9AA-40912127ABFF}"/>
              </a:ext>
            </a:extLst>
          </p:cNvPr>
          <p:cNvSpPr>
            <a:spLocks noGrp="1"/>
          </p:cNvSpPr>
          <p:nvPr>
            <p:ph type="sldNum" sz="quarter" idx="4"/>
          </p:nvPr>
        </p:nvSpPr>
        <p:spPr>
          <a:prstGeom prst="rect">
            <a:avLst/>
          </a:prstGeom>
        </p:spPr>
        <p:txBody>
          <a:bodyPr vert="horz" lIns="91440" tIns="45720" rIns="91440" bIns="45720" rtlCol="0" anchor="ctr"/>
          <a:lstStyle>
            <a:lvl1pPr algn="r">
              <a:defRPr sz="800">
                <a:solidFill>
                  <a:schemeClr val="tx1"/>
                </a:solidFill>
                <a:latin typeface="Calibri" panose="020F0502020204030204" pitchFamily="34" charset="0"/>
              </a:defRPr>
            </a:lvl1pPr>
          </a:lstStyle>
          <a:p>
            <a:fld id="{E61124D7-3D3F-409D-95D2-103C22DF228D}" type="slidenum">
              <a:rPr lang="en-US" sz="900" smtClean="0">
                <a:latin typeface="+mn-lt"/>
              </a:rPr>
              <a:pPr/>
              <a:t>14</a:t>
            </a:fld>
            <a:endParaRPr lang="en-US" sz="900" dirty="0">
              <a:latin typeface="+mn-lt"/>
            </a:endParaRPr>
          </a:p>
        </p:txBody>
      </p:sp>
    </p:spTree>
    <p:extLst>
      <p:ext uri="{BB962C8B-B14F-4D97-AF65-F5344CB8AC3E}">
        <p14:creationId xmlns:p14="http://schemas.microsoft.com/office/powerpoint/2010/main" val="23478966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89B882B-A233-6161-FDFA-1818CC642C83}"/>
              </a:ext>
            </a:extLst>
          </p:cNvPr>
          <p:cNvSpPr>
            <a:spLocks noGrp="1"/>
          </p:cNvSpPr>
          <p:nvPr>
            <p:ph type="title"/>
          </p:nvPr>
        </p:nvSpPr>
        <p:spPr/>
        <p:txBody>
          <a:bodyPr/>
          <a:lstStyle/>
          <a:p>
            <a:pPr>
              <a:tabLst>
                <a:tab pos="6007100" algn="l"/>
              </a:tabLst>
            </a:pPr>
            <a:r>
              <a:rPr lang="en-US" dirty="0">
                <a:solidFill>
                  <a:prstClr val="black"/>
                </a:solidFill>
              </a:rPr>
              <a:t>Ethical Decision-Making</a:t>
            </a:r>
            <a:endParaRPr lang="en-US" sz="1600" dirty="0"/>
          </a:p>
        </p:txBody>
      </p:sp>
      <p:sp>
        <p:nvSpPr>
          <p:cNvPr id="3" name="Content Placeholder 2">
            <a:extLst>
              <a:ext uri="{FF2B5EF4-FFF2-40B4-BE49-F238E27FC236}">
                <a16:creationId xmlns:a16="http://schemas.microsoft.com/office/drawing/2014/main" id="{9B86B871-8B6C-89AD-54C5-902B85BACE8D}"/>
              </a:ext>
            </a:extLst>
          </p:cNvPr>
          <p:cNvSpPr>
            <a:spLocks noGrp="1"/>
          </p:cNvSpPr>
          <p:nvPr>
            <p:ph idx="1"/>
          </p:nvPr>
        </p:nvSpPr>
        <p:spPr>
          <a:xfrm>
            <a:off x="838200" y="1828799"/>
            <a:ext cx="10515600" cy="4705349"/>
          </a:xfrm>
        </p:spPr>
        <p:txBody>
          <a:bodyPr>
            <a:normAutofit/>
          </a:bodyPr>
          <a:lstStyle/>
          <a:p>
            <a:pPr marL="347472" lvl="0" indent="-347472">
              <a:spcBef>
                <a:spcPts val="1000"/>
              </a:spcBef>
              <a:buClr>
                <a:schemeClr val="tx1"/>
              </a:buClr>
              <a:buFont typeface="Arial" panose="020B0604020202020204" pitchFamily="34" charset="0"/>
              <a:buChar char="•"/>
            </a:pPr>
            <a:r>
              <a:rPr lang="en-US" sz="3200" dirty="0">
                <a:solidFill>
                  <a:prstClr val="black"/>
                </a:solidFill>
              </a:rPr>
              <a:t>Some people say that they do not think about ethics but instead act instinctively when faced with a moral problem.</a:t>
            </a:r>
          </a:p>
          <a:p>
            <a:pPr marL="347472" lvl="0" indent="-347472">
              <a:spcBef>
                <a:spcPts val="1000"/>
              </a:spcBef>
              <a:buClr>
                <a:schemeClr val="tx1"/>
              </a:buClr>
              <a:buFont typeface="Arial" panose="020B0604020202020204" pitchFamily="34" charset="0"/>
              <a:buChar char="•"/>
            </a:pPr>
            <a:r>
              <a:rPr lang="en-US" sz="3200" dirty="0">
                <a:solidFill>
                  <a:prstClr val="black"/>
                </a:solidFill>
              </a:rPr>
              <a:t>Others say that they just do what they “believe” is right.</a:t>
            </a:r>
          </a:p>
          <a:p>
            <a:pPr marL="347472" lvl="0" indent="-347472">
              <a:spcBef>
                <a:spcPts val="1000"/>
              </a:spcBef>
              <a:buClr>
                <a:schemeClr val="tx1"/>
              </a:buClr>
              <a:buFont typeface="Arial" panose="020B0604020202020204" pitchFamily="34" charset="0"/>
              <a:buChar char="•"/>
            </a:pPr>
            <a:r>
              <a:rPr lang="en-US" sz="3200" dirty="0">
                <a:solidFill>
                  <a:prstClr val="black"/>
                </a:solidFill>
              </a:rPr>
              <a:t>Others say that they follow the rules they learned in school, in their place of worship, or in their family setting.</a:t>
            </a:r>
          </a:p>
          <a:p>
            <a:pPr marL="347472" lvl="0" indent="-347472">
              <a:spcBef>
                <a:spcPts val="1000"/>
              </a:spcBef>
              <a:buClr>
                <a:schemeClr val="tx1"/>
              </a:buClr>
              <a:buFont typeface="Arial" panose="020B0604020202020204" pitchFamily="34" charset="0"/>
              <a:buChar char="•"/>
            </a:pPr>
            <a:r>
              <a:rPr lang="en-US" sz="3200" dirty="0">
                <a:solidFill>
                  <a:prstClr val="black"/>
                </a:solidFill>
              </a:rPr>
              <a:t>Some professions, businesses, and organizations develop guidelines, usually called rules of conduct or canons of professional responsibility.</a:t>
            </a:r>
          </a:p>
        </p:txBody>
      </p:sp>
      <p:sp>
        <p:nvSpPr>
          <p:cNvPr id="6" name="Slide Number Placeholder 5">
            <a:extLst>
              <a:ext uri="{FF2B5EF4-FFF2-40B4-BE49-F238E27FC236}">
                <a16:creationId xmlns:a16="http://schemas.microsoft.com/office/drawing/2014/main" id="{DAFE251E-6B41-48F9-E9AA-40912127ABFF}"/>
              </a:ext>
            </a:extLst>
          </p:cNvPr>
          <p:cNvSpPr>
            <a:spLocks noGrp="1"/>
          </p:cNvSpPr>
          <p:nvPr>
            <p:ph type="sldNum" sz="quarter" idx="4"/>
          </p:nvPr>
        </p:nvSpPr>
        <p:spPr>
          <a:prstGeom prst="rect">
            <a:avLst/>
          </a:prstGeom>
        </p:spPr>
        <p:txBody>
          <a:bodyPr vert="horz" lIns="91440" tIns="45720" rIns="91440" bIns="45720" rtlCol="0" anchor="ctr"/>
          <a:lstStyle>
            <a:lvl1pPr algn="r">
              <a:defRPr sz="800">
                <a:solidFill>
                  <a:schemeClr val="tx1"/>
                </a:solidFill>
                <a:latin typeface="Calibri" panose="020F0502020204030204" pitchFamily="34" charset="0"/>
              </a:defRPr>
            </a:lvl1pPr>
          </a:lstStyle>
          <a:p>
            <a:fld id="{E61124D7-3D3F-409D-95D2-103C22DF228D}" type="slidenum">
              <a:rPr lang="en-US" sz="900" smtClean="0">
                <a:latin typeface="+mn-lt"/>
              </a:rPr>
              <a:pPr/>
              <a:t>15</a:t>
            </a:fld>
            <a:endParaRPr lang="en-US" sz="900" dirty="0">
              <a:latin typeface="+mn-lt"/>
            </a:endParaRPr>
          </a:p>
        </p:txBody>
      </p:sp>
    </p:spTree>
    <p:extLst>
      <p:ext uri="{BB962C8B-B14F-4D97-AF65-F5344CB8AC3E}">
        <p14:creationId xmlns:p14="http://schemas.microsoft.com/office/powerpoint/2010/main" val="40405927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89B882B-A233-6161-FDFA-1818CC642C83}"/>
              </a:ext>
            </a:extLst>
          </p:cNvPr>
          <p:cNvSpPr>
            <a:spLocks noGrp="1"/>
          </p:cNvSpPr>
          <p:nvPr>
            <p:ph type="title"/>
          </p:nvPr>
        </p:nvSpPr>
        <p:spPr/>
        <p:txBody>
          <a:bodyPr/>
          <a:lstStyle/>
          <a:p>
            <a:pPr>
              <a:tabLst>
                <a:tab pos="6007100" algn="l"/>
              </a:tabLst>
            </a:pPr>
            <a:r>
              <a:rPr lang="en-US" dirty="0">
                <a:solidFill>
                  <a:prstClr val="black"/>
                </a:solidFill>
              </a:rPr>
              <a:t>Ethical Theories: The Social Contract Option</a:t>
            </a:r>
            <a:endParaRPr lang="en-US" sz="1600" dirty="0"/>
          </a:p>
        </p:txBody>
      </p:sp>
      <p:sp>
        <p:nvSpPr>
          <p:cNvPr id="3" name="Content Placeholder 2">
            <a:extLst>
              <a:ext uri="{FF2B5EF4-FFF2-40B4-BE49-F238E27FC236}">
                <a16:creationId xmlns:a16="http://schemas.microsoft.com/office/drawing/2014/main" id="{9B86B871-8B6C-89AD-54C5-902B85BACE8D}"/>
              </a:ext>
            </a:extLst>
          </p:cNvPr>
          <p:cNvSpPr>
            <a:spLocks noGrp="1"/>
          </p:cNvSpPr>
          <p:nvPr>
            <p:ph idx="1"/>
          </p:nvPr>
        </p:nvSpPr>
        <p:spPr>
          <a:xfrm>
            <a:off x="838200" y="1828799"/>
            <a:ext cx="10287000" cy="4705349"/>
          </a:xfrm>
        </p:spPr>
        <p:txBody>
          <a:bodyPr>
            <a:normAutofit/>
          </a:bodyPr>
          <a:lstStyle/>
          <a:p>
            <a:pPr lvl="0">
              <a:spcBef>
                <a:spcPts val="1000"/>
              </a:spcBef>
              <a:buClr>
                <a:srgbClr val="9900CC"/>
              </a:buClr>
            </a:pPr>
            <a:r>
              <a:rPr lang="en-US" altLang="en-US" sz="3200" b="1" dirty="0">
                <a:solidFill>
                  <a:prstClr val="black"/>
                </a:solidFill>
              </a:rPr>
              <a:t>Social contract ethics.</a:t>
            </a:r>
          </a:p>
          <a:p>
            <a:pPr marL="347472" lvl="1" indent="-347472">
              <a:spcBef>
                <a:spcPts val="500"/>
              </a:spcBef>
              <a:buClr>
                <a:schemeClr val="tx1"/>
              </a:buClr>
            </a:pPr>
            <a:r>
              <a:rPr lang="en-US" altLang="en-US" sz="2800" dirty="0">
                <a:solidFill>
                  <a:prstClr val="black"/>
                </a:solidFill>
              </a:rPr>
              <a:t>Hold that right and wrong are measured by the obligations imposed on each individual by an implied agreement among all individuals within a particular social system.</a:t>
            </a:r>
          </a:p>
        </p:txBody>
      </p:sp>
      <p:sp>
        <p:nvSpPr>
          <p:cNvPr id="6" name="Slide Number Placeholder 5">
            <a:extLst>
              <a:ext uri="{FF2B5EF4-FFF2-40B4-BE49-F238E27FC236}">
                <a16:creationId xmlns:a16="http://schemas.microsoft.com/office/drawing/2014/main" id="{DAFE251E-6B41-48F9-E9AA-40912127ABFF}"/>
              </a:ext>
            </a:extLst>
          </p:cNvPr>
          <p:cNvSpPr>
            <a:spLocks noGrp="1"/>
          </p:cNvSpPr>
          <p:nvPr>
            <p:ph type="sldNum" sz="quarter" idx="4"/>
          </p:nvPr>
        </p:nvSpPr>
        <p:spPr>
          <a:prstGeom prst="rect">
            <a:avLst/>
          </a:prstGeom>
        </p:spPr>
        <p:txBody>
          <a:bodyPr vert="horz" lIns="91440" tIns="45720" rIns="91440" bIns="45720" rtlCol="0" anchor="ctr"/>
          <a:lstStyle>
            <a:lvl1pPr algn="r">
              <a:defRPr sz="800">
                <a:solidFill>
                  <a:schemeClr val="tx1"/>
                </a:solidFill>
                <a:latin typeface="Calibri" panose="020F0502020204030204" pitchFamily="34" charset="0"/>
              </a:defRPr>
            </a:lvl1pPr>
          </a:lstStyle>
          <a:p>
            <a:fld id="{E61124D7-3D3F-409D-95D2-103C22DF228D}" type="slidenum">
              <a:rPr lang="en-US" sz="900" smtClean="0">
                <a:latin typeface="+mn-lt"/>
              </a:rPr>
              <a:pPr/>
              <a:t>16</a:t>
            </a:fld>
            <a:endParaRPr lang="en-US" sz="900" dirty="0">
              <a:latin typeface="+mn-lt"/>
            </a:endParaRPr>
          </a:p>
        </p:txBody>
      </p:sp>
    </p:spTree>
    <p:extLst>
      <p:ext uri="{BB962C8B-B14F-4D97-AF65-F5344CB8AC3E}">
        <p14:creationId xmlns:p14="http://schemas.microsoft.com/office/powerpoint/2010/main" val="1897403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89B882B-A233-6161-FDFA-1818CC642C83}"/>
              </a:ext>
            </a:extLst>
          </p:cNvPr>
          <p:cNvSpPr>
            <a:spLocks noGrp="1"/>
          </p:cNvSpPr>
          <p:nvPr>
            <p:ph type="title"/>
          </p:nvPr>
        </p:nvSpPr>
        <p:spPr/>
        <p:txBody>
          <a:bodyPr/>
          <a:lstStyle/>
          <a:p>
            <a:pPr>
              <a:tabLst>
                <a:tab pos="6007100" algn="l"/>
              </a:tabLst>
            </a:pPr>
            <a:r>
              <a:rPr lang="en-US" dirty="0">
                <a:solidFill>
                  <a:prstClr val="black"/>
                </a:solidFill>
              </a:rPr>
              <a:t>Shortcomings of Social Contract Ethics</a:t>
            </a:r>
            <a:endParaRPr lang="en-US" sz="1600" dirty="0"/>
          </a:p>
        </p:txBody>
      </p:sp>
      <p:sp>
        <p:nvSpPr>
          <p:cNvPr id="3" name="Content Placeholder 2">
            <a:extLst>
              <a:ext uri="{FF2B5EF4-FFF2-40B4-BE49-F238E27FC236}">
                <a16:creationId xmlns:a16="http://schemas.microsoft.com/office/drawing/2014/main" id="{9B86B871-8B6C-89AD-54C5-902B85BACE8D}"/>
              </a:ext>
            </a:extLst>
          </p:cNvPr>
          <p:cNvSpPr>
            <a:spLocks noGrp="1"/>
          </p:cNvSpPr>
          <p:nvPr>
            <p:ph idx="1"/>
          </p:nvPr>
        </p:nvSpPr>
        <p:spPr>
          <a:xfrm>
            <a:off x="838200" y="1828799"/>
            <a:ext cx="10642600" cy="4705349"/>
          </a:xfrm>
        </p:spPr>
        <p:txBody>
          <a:bodyPr>
            <a:normAutofit/>
          </a:bodyPr>
          <a:lstStyle/>
          <a:p>
            <a:pPr marL="347472" lvl="0" indent="-347472">
              <a:lnSpc>
                <a:spcPct val="90000"/>
              </a:lnSpc>
              <a:spcBef>
                <a:spcPts val="1000"/>
              </a:spcBef>
              <a:buClr>
                <a:schemeClr val="tx1"/>
              </a:buClr>
              <a:buFont typeface="Arial" panose="020B0604020202020204" pitchFamily="34" charset="0"/>
              <a:buChar char="•"/>
            </a:pPr>
            <a:r>
              <a:rPr lang="en-US" sz="3200" dirty="0">
                <a:solidFill>
                  <a:prstClr val="black"/>
                </a:solidFill>
              </a:rPr>
              <a:t>For the social contract to work, most people must adhere to its rules, and those who do not must be punished.</a:t>
            </a:r>
          </a:p>
          <a:p>
            <a:pPr marL="347472" lvl="0" indent="-347472">
              <a:lnSpc>
                <a:spcPct val="90000"/>
              </a:lnSpc>
              <a:spcBef>
                <a:spcPts val="1000"/>
              </a:spcBef>
              <a:buClr>
                <a:schemeClr val="tx1"/>
              </a:buClr>
              <a:buFont typeface="Arial" panose="020B0604020202020204" pitchFamily="34" charset="0"/>
              <a:buChar char="•"/>
            </a:pPr>
            <a:r>
              <a:rPr lang="en-US" sz="3200" dirty="0">
                <a:solidFill>
                  <a:prstClr val="black"/>
                </a:solidFill>
              </a:rPr>
              <a:t>Social contract ethics is descriptive rather than prescriptive.</a:t>
            </a:r>
          </a:p>
        </p:txBody>
      </p:sp>
      <p:sp>
        <p:nvSpPr>
          <p:cNvPr id="6" name="Slide Number Placeholder 5">
            <a:extLst>
              <a:ext uri="{FF2B5EF4-FFF2-40B4-BE49-F238E27FC236}">
                <a16:creationId xmlns:a16="http://schemas.microsoft.com/office/drawing/2014/main" id="{DAFE251E-6B41-48F9-E9AA-40912127ABFF}"/>
              </a:ext>
            </a:extLst>
          </p:cNvPr>
          <p:cNvSpPr>
            <a:spLocks noGrp="1"/>
          </p:cNvSpPr>
          <p:nvPr>
            <p:ph type="sldNum" sz="quarter" idx="4"/>
          </p:nvPr>
        </p:nvSpPr>
        <p:spPr>
          <a:prstGeom prst="rect">
            <a:avLst/>
          </a:prstGeom>
        </p:spPr>
        <p:txBody>
          <a:bodyPr vert="horz" lIns="91440" tIns="45720" rIns="91440" bIns="45720" rtlCol="0" anchor="ctr"/>
          <a:lstStyle>
            <a:lvl1pPr algn="r">
              <a:defRPr sz="800">
                <a:solidFill>
                  <a:schemeClr val="tx1"/>
                </a:solidFill>
                <a:latin typeface="Calibri" panose="020F0502020204030204" pitchFamily="34" charset="0"/>
              </a:defRPr>
            </a:lvl1pPr>
          </a:lstStyle>
          <a:p>
            <a:fld id="{E61124D7-3D3F-409D-95D2-103C22DF228D}" type="slidenum">
              <a:rPr lang="en-US" sz="900" smtClean="0">
                <a:latin typeface="+mn-lt"/>
              </a:rPr>
              <a:pPr/>
              <a:t>17</a:t>
            </a:fld>
            <a:endParaRPr lang="en-US" sz="900" dirty="0">
              <a:latin typeface="+mn-lt"/>
            </a:endParaRPr>
          </a:p>
        </p:txBody>
      </p:sp>
    </p:spTree>
    <p:extLst>
      <p:ext uri="{BB962C8B-B14F-4D97-AF65-F5344CB8AC3E}">
        <p14:creationId xmlns:p14="http://schemas.microsoft.com/office/powerpoint/2010/main" val="32338393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89B882B-A233-6161-FDFA-1818CC642C83}"/>
              </a:ext>
            </a:extLst>
          </p:cNvPr>
          <p:cNvSpPr>
            <a:spLocks noGrp="1"/>
          </p:cNvSpPr>
          <p:nvPr>
            <p:ph type="title"/>
          </p:nvPr>
        </p:nvSpPr>
        <p:spPr/>
        <p:txBody>
          <a:bodyPr/>
          <a:lstStyle/>
          <a:p>
            <a:r>
              <a:rPr kumimoji="0" lang="en-US" altLang="en-US" sz="4400" b="0" i="0" u="none" strike="noStrike" kern="1200" cap="none" spc="0" normalizeH="0" baseline="0" noProof="0" dirty="0">
                <a:ln>
                  <a:noFill/>
                </a:ln>
                <a:solidFill>
                  <a:prstClr val="black"/>
                </a:solidFill>
                <a:effectLst/>
                <a:uLnTx/>
                <a:uFillTx/>
                <a:ea typeface="+mj-ea"/>
                <a:cs typeface="+mj-cs"/>
              </a:rPr>
              <a:t>Question (4)</a:t>
            </a:r>
            <a:endParaRPr lang="en-US" sz="1600" dirty="0"/>
          </a:p>
        </p:txBody>
      </p:sp>
      <p:sp>
        <p:nvSpPr>
          <p:cNvPr id="3" name="Content Placeholder 2">
            <a:extLst>
              <a:ext uri="{FF2B5EF4-FFF2-40B4-BE49-F238E27FC236}">
                <a16:creationId xmlns:a16="http://schemas.microsoft.com/office/drawing/2014/main" id="{9B86B871-8B6C-89AD-54C5-902B85BACE8D}"/>
              </a:ext>
            </a:extLst>
          </p:cNvPr>
          <p:cNvSpPr>
            <a:spLocks noGrp="1"/>
          </p:cNvSpPr>
          <p:nvPr>
            <p:ph idx="1"/>
          </p:nvPr>
        </p:nvSpPr>
        <p:spPr>
          <a:xfrm>
            <a:off x="838200" y="1828801"/>
            <a:ext cx="10363200" cy="4078832"/>
          </a:xfrm>
        </p:spPr>
        <p:txBody>
          <a:bodyPr>
            <a:normAutofit/>
          </a:bodyPr>
          <a:lstStyle/>
          <a:p>
            <a:pPr marL="347472" lvl="0" indent="-347472">
              <a:spcBef>
                <a:spcPts val="1000"/>
              </a:spcBef>
              <a:buClr>
                <a:schemeClr val="tx1"/>
              </a:buClr>
              <a:buFont typeface="Arial" panose="020B0604020202020204" pitchFamily="34" charset="0"/>
              <a:buChar char="•"/>
              <a:defRPr/>
            </a:pPr>
            <a:r>
              <a:rPr lang="en-US" altLang="en-US" sz="3200" dirty="0">
                <a:solidFill>
                  <a:prstClr val="black"/>
                </a:solidFill>
              </a:rPr>
              <a:t>Which ethical theory calls for the greatest good for the greatest number?</a:t>
            </a:r>
            <a:endParaRPr kumimoji="0" lang="en-US" altLang="en-US" sz="3200" b="0" i="0" u="none" strike="noStrike" kern="1200" cap="none" spc="0" normalizeH="0" baseline="0" noProof="0" dirty="0">
              <a:ln>
                <a:noFill/>
              </a:ln>
              <a:solidFill>
                <a:prstClr val="black"/>
              </a:solidFill>
              <a:effectLst/>
              <a:uLnTx/>
              <a:uFillTx/>
              <a:ea typeface="+mn-ea"/>
              <a:cs typeface="+mn-cs"/>
            </a:endParaRPr>
          </a:p>
          <a:p>
            <a:pPr marL="347472" lvl="1" indent="0">
              <a:spcBef>
                <a:spcPts val="500"/>
              </a:spcBef>
              <a:buClr>
                <a:srgbClr val="3366FF"/>
              </a:buClr>
              <a:buNone/>
              <a:defRPr/>
            </a:pPr>
            <a:r>
              <a:rPr kumimoji="0" lang="en-US" altLang="en-US" sz="2800" b="0" i="0" u="none" strike="noStrike" kern="1200" cap="none" spc="0" normalizeH="0" baseline="0" noProof="0" dirty="0">
                <a:ln>
                  <a:noFill/>
                </a:ln>
                <a:solidFill>
                  <a:prstClr val="black"/>
                </a:solidFill>
                <a:effectLst/>
                <a:uLnTx/>
                <a:uFillTx/>
                <a:ea typeface="+mn-ea"/>
                <a:cs typeface="+mn-cs"/>
              </a:rPr>
              <a:t>A.	</a:t>
            </a:r>
            <a:r>
              <a:rPr lang="en-US" altLang="en-US" sz="2800" dirty="0">
                <a:solidFill>
                  <a:prstClr val="black"/>
                </a:solidFill>
              </a:rPr>
              <a:t>Totalitarianism</a:t>
            </a:r>
            <a:endParaRPr kumimoji="0" lang="en-US" altLang="en-US" sz="2800" b="0" i="0" u="none" strike="noStrike" kern="1200" cap="none" spc="0" normalizeH="0" baseline="0" noProof="0" dirty="0">
              <a:ln>
                <a:noFill/>
              </a:ln>
              <a:solidFill>
                <a:prstClr val="black"/>
              </a:solidFill>
              <a:effectLst/>
              <a:uLnTx/>
              <a:uFillTx/>
              <a:ea typeface="+mn-ea"/>
              <a:cs typeface="+mn-cs"/>
            </a:endParaRPr>
          </a:p>
          <a:p>
            <a:pPr marL="347472" lvl="1" indent="0">
              <a:spcBef>
                <a:spcPts val="500"/>
              </a:spcBef>
              <a:buClr>
                <a:srgbClr val="3366FF"/>
              </a:buClr>
              <a:buNone/>
              <a:defRPr/>
            </a:pPr>
            <a:r>
              <a:rPr kumimoji="0" lang="en-US" altLang="en-US" sz="2800" b="0" i="0" u="none" strike="noStrike" kern="1200" cap="none" spc="0" normalizeH="0" baseline="0" noProof="0" dirty="0">
                <a:ln>
                  <a:noFill/>
                </a:ln>
                <a:solidFill>
                  <a:prstClr val="black"/>
                </a:solidFill>
                <a:effectLst/>
                <a:uLnTx/>
                <a:uFillTx/>
                <a:ea typeface="+mn-ea"/>
                <a:cs typeface="+mn-cs"/>
              </a:rPr>
              <a:t>B.	</a:t>
            </a:r>
            <a:r>
              <a:rPr lang="en-US" altLang="en-US" sz="2800" dirty="0">
                <a:solidFill>
                  <a:prstClr val="black"/>
                </a:solidFill>
              </a:rPr>
              <a:t>Utilitarianism</a:t>
            </a:r>
            <a:endParaRPr kumimoji="0" lang="en-US" altLang="en-US" sz="2800" b="0" i="0" u="none" strike="noStrike" kern="1200" cap="none" spc="0" normalizeH="0" baseline="0" noProof="0" dirty="0">
              <a:ln>
                <a:noFill/>
              </a:ln>
              <a:solidFill>
                <a:prstClr val="black"/>
              </a:solidFill>
              <a:effectLst/>
              <a:uLnTx/>
              <a:uFillTx/>
              <a:ea typeface="+mn-ea"/>
              <a:cs typeface="+mn-cs"/>
            </a:endParaRPr>
          </a:p>
          <a:p>
            <a:pPr marL="347472" lvl="1" indent="0">
              <a:spcBef>
                <a:spcPts val="500"/>
              </a:spcBef>
              <a:buClr>
                <a:srgbClr val="3366FF"/>
              </a:buClr>
              <a:buNone/>
              <a:defRPr/>
            </a:pPr>
            <a:r>
              <a:rPr lang="en-US" altLang="en-US" sz="2800" dirty="0">
                <a:solidFill>
                  <a:prstClr val="black"/>
                </a:solidFill>
              </a:rPr>
              <a:t>C.	Unilateralism</a:t>
            </a:r>
            <a:endParaRPr kumimoji="0" lang="en-US" altLang="en-US" sz="2800" b="0" i="0" u="none" strike="noStrike" kern="1200" cap="none" spc="0" normalizeH="0" baseline="0" noProof="0" dirty="0">
              <a:ln>
                <a:noFill/>
              </a:ln>
              <a:solidFill>
                <a:prstClr val="black"/>
              </a:solidFill>
              <a:effectLst/>
              <a:uLnTx/>
              <a:uFillTx/>
              <a:ea typeface="+mn-ea"/>
              <a:cs typeface="+mn-cs"/>
            </a:endParaRPr>
          </a:p>
          <a:p>
            <a:pPr marL="347472" lvl="1" indent="0">
              <a:spcBef>
                <a:spcPts val="500"/>
              </a:spcBef>
              <a:buClr>
                <a:srgbClr val="3366FF"/>
              </a:buClr>
              <a:buNone/>
              <a:defRPr/>
            </a:pPr>
            <a:r>
              <a:rPr kumimoji="0" lang="en-US" altLang="en-US" sz="2800" b="0" i="0" u="none" strike="noStrike" kern="1200" cap="none" spc="0" normalizeH="0" baseline="0" noProof="0" dirty="0">
                <a:ln>
                  <a:noFill/>
                </a:ln>
                <a:solidFill>
                  <a:prstClr val="black"/>
                </a:solidFill>
                <a:effectLst/>
                <a:uLnTx/>
                <a:uFillTx/>
                <a:ea typeface="+mn-ea"/>
                <a:cs typeface="+mn-cs"/>
              </a:rPr>
              <a:t>D.	</a:t>
            </a:r>
            <a:r>
              <a:rPr lang="en-US" altLang="en-US" sz="2800" dirty="0">
                <a:solidFill>
                  <a:prstClr val="black"/>
                </a:solidFill>
              </a:rPr>
              <a:t>Multiplicity </a:t>
            </a:r>
            <a:endParaRPr kumimoji="0" lang="en-US" altLang="en-US" sz="2800" b="0" i="0" u="none" strike="noStrike" kern="1200" cap="none" spc="0" normalizeH="0" baseline="0" noProof="0" dirty="0">
              <a:ln>
                <a:noFill/>
              </a:ln>
              <a:solidFill>
                <a:prstClr val="black"/>
              </a:solidFill>
              <a:effectLst/>
              <a:uLnTx/>
              <a:uFillTx/>
              <a:ea typeface="+mn-ea"/>
              <a:cs typeface="+mn-cs"/>
            </a:endParaRPr>
          </a:p>
        </p:txBody>
      </p:sp>
      <p:sp>
        <p:nvSpPr>
          <p:cNvPr id="6" name="Slide Number Placeholder 5">
            <a:extLst>
              <a:ext uri="{FF2B5EF4-FFF2-40B4-BE49-F238E27FC236}">
                <a16:creationId xmlns:a16="http://schemas.microsoft.com/office/drawing/2014/main" id="{DAFE251E-6B41-48F9-E9AA-40912127ABFF}"/>
              </a:ext>
            </a:extLst>
          </p:cNvPr>
          <p:cNvSpPr>
            <a:spLocks noGrp="1"/>
          </p:cNvSpPr>
          <p:nvPr>
            <p:ph type="sldNum" sz="quarter" idx="4"/>
          </p:nvPr>
        </p:nvSpPr>
        <p:spPr>
          <a:prstGeom prst="rect">
            <a:avLst/>
          </a:prstGeom>
        </p:spPr>
        <p:txBody>
          <a:bodyPr vert="horz" lIns="91440" tIns="45720" rIns="91440" bIns="45720" rtlCol="0" anchor="ctr"/>
          <a:lstStyle>
            <a:lvl1pPr algn="r">
              <a:defRPr sz="800">
                <a:solidFill>
                  <a:schemeClr val="tx1"/>
                </a:solidFill>
                <a:latin typeface="Calibri" panose="020F0502020204030204" pitchFamily="34" charset="0"/>
              </a:defRPr>
            </a:lvl1pPr>
          </a:lstStyle>
          <a:p>
            <a:fld id="{E61124D7-3D3F-409D-95D2-103C22DF228D}" type="slidenum">
              <a:rPr lang="en-US" sz="900" smtClean="0">
                <a:latin typeface="+mn-lt"/>
              </a:rPr>
              <a:pPr/>
              <a:t>18</a:t>
            </a:fld>
            <a:endParaRPr lang="en-US" sz="900" dirty="0">
              <a:latin typeface="+mn-lt"/>
            </a:endParaRPr>
          </a:p>
        </p:txBody>
      </p:sp>
    </p:spTree>
    <p:extLst>
      <p:ext uri="{BB962C8B-B14F-4D97-AF65-F5344CB8AC3E}">
        <p14:creationId xmlns:p14="http://schemas.microsoft.com/office/powerpoint/2010/main" val="25228760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89B882B-A233-6161-FDFA-1818CC642C83}"/>
              </a:ext>
            </a:extLst>
          </p:cNvPr>
          <p:cNvSpPr>
            <a:spLocks noGrp="1"/>
          </p:cNvSpPr>
          <p:nvPr>
            <p:ph type="title"/>
          </p:nvPr>
        </p:nvSpPr>
        <p:spPr/>
        <p:txBody>
          <a:bodyPr/>
          <a:lstStyle/>
          <a:p>
            <a:pPr>
              <a:tabLst>
                <a:tab pos="6007100" algn="l"/>
              </a:tabLst>
            </a:pPr>
            <a:r>
              <a:rPr lang="en-US" dirty="0">
                <a:solidFill>
                  <a:prstClr val="black"/>
                </a:solidFill>
              </a:rPr>
              <a:t>Ethical Theories: The Utilitarian Option</a:t>
            </a:r>
            <a:endParaRPr lang="en-US" sz="1600" dirty="0"/>
          </a:p>
        </p:txBody>
      </p:sp>
      <p:sp>
        <p:nvSpPr>
          <p:cNvPr id="3" name="Content Placeholder 2">
            <a:extLst>
              <a:ext uri="{FF2B5EF4-FFF2-40B4-BE49-F238E27FC236}">
                <a16:creationId xmlns:a16="http://schemas.microsoft.com/office/drawing/2014/main" id="{9B86B871-8B6C-89AD-54C5-902B85BACE8D}"/>
              </a:ext>
            </a:extLst>
          </p:cNvPr>
          <p:cNvSpPr>
            <a:spLocks noGrp="1"/>
          </p:cNvSpPr>
          <p:nvPr>
            <p:ph idx="1"/>
          </p:nvPr>
        </p:nvSpPr>
        <p:spPr>
          <a:xfrm>
            <a:off x="838200" y="1828799"/>
            <a:ext cx="10642600" cy="4705349"/>
          </a:xfrm>
        </p:spPr>
        <p:txBody>
          <a:bodyPr>
            <a:normAutofit/>
          </a:bodyPr>
          <a:lstStyle/>
          <a:p>
            <a:pPr lvl="0">
              <a:lnSpc>
                <a:spcPct val="90000"/>
              </a:lnSpc>
              <a:spcBef>
                <a:spcPts val="1000"/>
              </a:spcBef>
              <a:buClr>
                <a:srgbClr val="9900CC"/>
              </a:buClr>
            </a:pPr>
            <a:r>
              <a:rPr lang="en-US" altLang="en-US" sz="3200" b="1" dirty="0">
                <a:solidFill>
                  <a:prstClr val="black"/>
                </a:solidFill>
              </a:rPr>
              <a:t>Utilitarianism.</a:t>
            </a:r>
          </a:p>
          <a:p>
            <a:pPr marL="347472" lvl="1" indent="-347472">
              <a:lnSpc>
                <a:spcPct val="90000"/>
              </a:lnSpc>
              <a:spcBef>
                <a:spcPts val="500"/>
              </a:spcBef>
              <a:buClr>
                <a:schemeClr val="tx1"/>
              </a:buClr>
            </a:pPr>
            <a:r>
              <a:rPr lang="en-US" altLang="en-US" sz="2800" dirty="0">
                <a:solidFill>
                  <a:prstClr val="black"/>
                </a:solidFill>
              </a:rPr>
              <a:t>The morality of an action is determined by its ultimate effects.</a:t>
            </a:r>
          </a:p>
          <a:p>
            <a:pPr marL="347472" lvl="1" indent="-347472">
              <a:lnSpc>
                <a:spcPct val="90000"/>
              </a:lnSpc>
              <a:spcBef>
                <a:spcPts val="500"/>
              </a:spcBef>
              <a:buClr>
                <a:schemeClr val="tx1"/>
              </a:buClr>
            </a:pPr>
            <a:r>
              <a:rPr lang="en-US" altLang="en-US" sz="2800" dirty="0">
                <a:solidFill>
                  <a:prstClr val="black"/>
                </a:solidFill>
              </a:rPr>
              <a:t>Greatest good for the greatest number.</a:t>
            </a:r>
          </a:p>
        </p:txBody>
      </p:sp>
      <p:sp>
        <p:nvSpPr>
          <p:cNvPr id="6" name="Slide Number Placeholder 5">
            <a:extLst>
              <a:ext uri="{FF2B5EF4-FFF2-40B4-BE49-F238E27FC236}">
                <a16:creationId xmlns:a16="http://schemas.microsoft.com/office/drawing/2014/main" id="{DAFE251E-6B41-48F9-E9AA-40912127ABFF}"/>
              </a:ext>
            </a:extLst>
          </p:cNvPr>
          <p:cNvSpPr>
            <a:spLocks noGrp="1"/>
          </p:cNvSpPr>
          <p:nvPr>
            <p:ph type="sldNum" sz="quarter" idx="4"/>
          </p:nvPr>
        </p:nvSpPr>
        <p:spPr>
          <a:prstGeom prst="rect">
            <a:avLst/>
          </a:prstGeom>
        </p:spPr>
        <p:txBody>
          <a:bodyPr vert="horz" lIns="91440" tIns="45720" rIns="91440" bIns="45720" rtlCol="0" anchor="ctr"/>
          <a:lstStyle>
            <a:lvl1pPr algn="r">
              <a:defRPr sz="800">
                <a:solidFill>
                  <a:schemeClr val="tx1"/>
                </a:solidFill>
                <a:latin typeface="Calibri" panose="020F0502020204030204" pitchFamily="34" charset="0"/>
              </a:defRPr>
            </a:lvl1pPr>
          </a:lstStyle>
          <a:p>
            <a:fld id="{E61124D7-3D3F-409D-95D2-103C22DF228D}" type="slidenum">
              <a:rPr lang="en-US" sz="900" smtClean="0">
                <a:latin typeface="+mn-lt"/>
              </a:rPr>
              <a:pPr/>
              <a:t>19</a:t>
            </a:fld>
            <a:endParaRPr lang="en-US" sz="900" dirty="0">
              <a:latin typeface="+mn-lt"/>
            </a:endParaRPr>
          </a:p>
        </p:txBody>
      </p:sp>
    </p:spTree>
    <p:extLst>
      <p:ext uri="{BB962C8B-B14F-4D97-AF65-F5344CB8AC3E}">
        <p14:creationId xmlns:p14="http://schemas.microsoft.com/office/powerpoint/2010/main" val="6053910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89B882B-A233-6161-FDFA-1818CC642C83}"/>
              </a:ext>
            </a:extLst>
          </p:cNvPr>
          <p:cNvSpPr>
            <a:spLocks noGrp="1"/>
          </p:cNvSpPr>
          <p:nvPr>
            <p:ph type="title"/>
          </p:nvPr>
        </p:nvSpPr>
        <p:spPr/>
        <p:txBody>
          <a:bodyPr/>
          <a:lstStyle/>
          <a:p>
            <a:r>
              <a:rPr lang="en-US" dirty="0"/>
              <a:t>Learning Objectives</a:t>
            </a:r>
          </a:p>
        </p:txBody>
      </p:sp>
      <p:sp>
        <p:nvSpPr>
          <p:cNvPr id="3" name="Content Placeholder 2">
            <a:extLst>
              <a:ext uri="{FF2B5EF4-FFF2-40B4-BE49-F238E27FC236}">
                <a16:creationId xmlns:a16="http://schemas.microsoft.com/office/drawing/2014/main" id="{9B86B871-8B6C-89AD-54C5-902B85BACE8D}"/>
              </a:ext>
            </a:extLst>
          </p:cNvPr>
          <p:cNvSpPr>
            <a:spLocks noGrp="1"/>
          </p:cNvSpPr>
          <p:nvPr>
            <p:ph idx="1"/>
          </p:nvPr>
        </p:nvSpPr>
        <p:spPr>
          <a:xfrm>
            <a:off x="838200" y="1828800"/>
            <a:ext cx="10515600" cy="4705349"/>
          </a:xfrm>
        </p:spPr>
        <p:txBody>
          <a:bodyPr>
            <a:normAutofit/>
          </a:bodyPr>
          <a:lstStyle/>
          <a:p>
            <a:pPr marL="514350" lvl="0" indent="-514350">
              <a:spcBef>
                <a:spcPts val="1000"/>
              </a:spcBef>
              <a:buClr>
                <a:schemeClr val="tx1"/>
              </a:buClr>
              <a:buFont typeface="+mj-lt"/>
              <a:buAutoNum type="arabicPeriod"/>
            </a:pPr>
            <a:r>
              <a:rPr lang="en-US" sz="3200" dirty="0">
                <a:solidFill>
                  <a:prstClr val="black"/>
                </a:solidFill>
              </a:rPr>
              <a:t>Define </a:t>
            </a:r>
            <a:r>
              <a:rPr lang="en-US" sz="3200" i="1" dirty="0">
                <a:solidFill>
                  <a:prstClr val="black"/>
                </a:solidFill>
              </a:rPr>
              <a:t>law</a:t>
            </a:r>
            <a:r>
              <a:rPr lang="en-US" sz="3200" dirty="0">
                <a:solidFill>
                  <a:prstClr val="black"/>
                </a:solidFill>
              </a:rPr>
              <a:t>, </a:t>
            </a:r>
            <a:r>
              <a:rPr lang="en-US" sz="3200" i="1" dirty="0">
                <a:solidFill>
                  <a:prstClr val="black"/>
                </a:solidFill>
              </a:rPr>
              <a:t>morality</a:t>
            </a:r>
            <a:r>
              <a:rPr lang="en-US" sz="3200" dirty="0">
                <a:solidFill>
                  <a:prstClr val="black"/>
                </a:solidFill>
              </a:rPr>
              <a:t>, and </a:t>
            </a:r>
            <a:r>
              <a:rPr lang="en-US" sz="3200" i="1" dirty="0">
                <a:solidFill>
                  <a:prstClr val="black"/>
                </a:solidFill>
              </a:rPr>
              <a:t>ethics</a:t>
            </a:r>
            <a:r>
              <a:rPr lang="en-US" sz="3200" dirty="0">
                <a:solidFill>
                  <a:prstClr val="black"/>
                </a:solidFill>
              </a:rPr>
              <a:t>.</a:t>
            </a:r>
          </a:p>
          <a:p>
            <a:pPr marL="514350" lvl="0" indent="-514350">
              <a:spcBef>
                <a:spcPts val="1000"/>
              </a:spcBef>
              <a:buClr>
                <a:schemeClr val="tx1"/>
              </a:buClr>
              <a:buFont typeface="+mj-lt"/>
              <a:buAutoNum type="arabicPeriod"/>
            </a:pPr>
            <a:r>
              <a:rPr lang="en-US" sz="3200" dirty="0">
                <a:solidFill>
                  <a:prstClr val="black"/>
                </a:solidFill>
              </a:rPr>
              <a:t>Distinguish between traditional natural law and modern natural law.   </a:t>
            </a:r>
          </a:p>
          <a:p>
            <a:pPr marL="514350" lvl="0" indent="-514350">
              <a:spcBef>
                <a:spcPts val="1000"/>
              </a:spcBef>
              <a:buClr>
                <a:schemeClr val="tx1"/>
              </a:buClr>
              <a:buFont typeface="+mj-lt"/>
              <a:buAutoNum type="arabicPeriod"/>
            </a:pPr>
            <a:r>
              <a:rPr lang="en-US" sz="3200" dirty="0">
                <a:solidFill>
                  <a:prstClr val="black"/>
                </a:solidFill>
              </a:rPr>
              <a:t>Distinguish between nonjudgmentalism and hyper-intolerance.</a:t>
            </a:r>
          </a:p>
          <a:p>
            <a:pPr marL="514350" lvl="0" indent="-514350">
              <a:spcBef>
                <a:spcPts val="1000"/>
              </a:spcBef>
              <a:buClr>
                <a:schemeClr val="tx1"/>
              </a:buClr>
              <a:buFont typeface="+mj-lt"/>
              <a:buAutoNum type="arabicPeriod"/>
            </a:pPr>
            <a:r>
              <a:rPr lang="en-US" sz="3200" dirty="0">
                <a:solidFill>
                  <a:prstClr val="black"/>
                </a:solidFill>
              </a:rPr>
              <a:t>Describe social contract ethics.</a:t>
            </a:r>
          </a:p>
          <a:p>
            <a:pPr marL="514350" lvl="0" indent="-514350">
              <a:spcBef>
                <a:spcPts val="1000"/>
              </a:spcBef>
              <a:buClr>
                <a:schemeClr val="tx1"/>
              </a:buClr>
              <a:buFont typeface="+mj-lt"/>
              <a:buAutoNum type="arabicPeriod"/>
            </a:pPr>
            <a:r>
              <a:rPr lang="en-US" sz="3200" dirty="0">
                <a:solidFill>
                  <a:prstClr val="black"/>
                </a:solidFill>
              </a:rPr>
              <a:t>Outline the steps in applying utilitarianism.</a:t>
            </a:r>
          </a:p>
          <a:p>
            <a:pPr marL="514350" lvl="0" indent="-514350">
              <a:spcBef>
                <a:spcPts val="1000"/>
              </a:spcBef>
              <a:buClr>
                <a:schemeClr val="tx1"/>
              </a:buClr>
              <a:buFont typeface="+mj-lt"/>
              <a:buAutoNum type="arabicPeriod"/>
            </a:pPr>
            <a:r>
              <a:rPr lang="en-US" sz="3200" dirty="0">
                <a:solidFill>
                  <a:prstClr val="black"/>
                </a:solidFill>
              </a:rPr>
              <a:t>Define rational ethics.</a:t>
            </a:r>
            <a:endParaRPr lang="en-US" altLang="en-US" sz="3200" dirty="0">
              <a:solidFill>
                <a:prstClr val="black"/>
              </a:solidFill>
            </a:endParaRPr>
          </a:p>
        </p:txBody>
      </p:sp>
      <p:sp>
        <p:nvSpPr>
          <p:cNvPr id="6" name="Slide Number Placeholder 5">
            <a:extLst>
              <a:ext uri="{FF2B5EF4-FFF2-40B4-BE49-F238E27FC236}">
                <a16:creationId xmlns:a16="http://schemas.microsoft.com/office/drawing/2014/main" id="{DAFE251E-6B41-48F9-E9AA-40912127ABFF}"/>
              </a:ext>
            </a:extLst>
          </p:cNvPr>
          <p:cNvSpPr>
            <a:spLocks noGrp="1"/>
          </p:cNvSpPr>
          <p:nvPr>
            <p:ph type="sldNum" sz="quarter" idx="4"/>
          </p:nvPr>
        </p:nvSpPr>
        <p:spPr>
          <a:prstGeom prst="rect">
            <a:avLst/>
          </a:prstGeom>
        </p:spPr>
        <p:txBody>
          <a:bodyPr vert="horz" lIns="91440" tIns="45720" rIns="91440" bIns="45720" rtlCol="0" anchor="ctr"/>
          <a:lstStyle>
            <a:lvl1pPr algn="r">
              <a:defRPr sz="800">
                <a:solidFill>
                  <a:schemeClr val="tx1"/>
                </a:solidFill>
                <a:latin typeface="Calibri" panose="020F0502020204030204" pitchFamily="34" charset="0"/>
              </a:defRPr>
            </a:lvl1pPr>
          </a:lstStyle>
          <a:p>
            <a:fld id="{E61124D7-3D3F-409D-95D2-103C22DF228D}" type="slidenum">
              <a:rPr lang="en-US" sz="900" smtClean="0">
                <a:latin typeface="+mn-lt"/>
              </a:rPr>
              <a:pPr/>
              <a:t>2</a:t>
            </a:fld>
            <a:endParaRPr lang="en-US" sz="900" dirty="0">
              <a:latin typeface="+mn-lt"/>
            </a:endParaRPr>
          </a:p>
        </p:txBody>
      </p:sp>
    </p:spTree>
    <p:extLst>
      <p:ext uri="{BB962C8B-B14F-4D97-AF65-F5344CB8AC3E}">
        <p14:creationId xmlns:p14="http://schemas.microsoft.com/office/powerpoint/2010/main" val="6039835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89B882B-A233-6161-FDFA-1818CC642C83}"/>
              </a:ext>
            </a:extLst>
          </p:cNvPr>
          <p:cNvSpPr>
            <a:spLocks noGrp="1"/>
          </p:cNvSpPr>
          <p:nvPr>
            <p:ph type="title"/>
          </p:nvPr>
        </p:nvSpPr>
        <p:spPr>
          <a:xfrm>
            <a:off x="838200" y="182880"/>
            <a:ext cx="10515600" cy="1325880"/>
          </a:xfrm>
        </p:spPr>
        <p:txBody>
          <a:bodyPr/>
          <a:lstStyle/>
          <a:p>
            <a:pPr>
              <a:tabLst>
                <a:tab pos="6007100" algn="l"/>
              </a:tabLst>
            </a:pPr>
            <a:r>
              <a:rPr lang="en-US" altLang="en-US" dirty="0">
                <a:solidFill>
                  <a:prstClr val="black"/>
                </a:solidFill>
              </a:rPr>
              <a:t>Ethical Theories: The Utilitarian Option </a:t>
            </a:r>
            <a:r>
              <a:rPr lang="en-US" altLang="en-US" sz="3500" dirty="0">
                <a:solidFill>
                  <a:prstClr val="black"/>
                </a:solidFill>
              </a:rPr>
              <a:t>(continued)</a:t>
            </a:r>
            <a:endParaRPr lang="en-US" sz="1600" dirty="0"/>
          </a:p>
        </p:txBody>
      </p:sp>
      <p:sp>
        <p:nvSpPr>
          <p:cNvPr id="3" name="Content Placeholder 2">
            <a:extLst>
              <a:ext uri="{FF2B5EF4-FFF2-40B4-BE49-F238E27FC236}">
                <a16:creationId xmlns:a16="http://schemas.microsoft.com/office/drawing/2014/main" id="{9B86B871-8B6C-89AD-54C5-902B85BACE8D}"/>
              </a:ext>
            </a:extLst>
          </p:cNvPr>
          <p:cNvSpPr>
            <a:spLocks noGrp="1"/>
          </p:cNvSpPr>
          <p:nvPr>
            <p:ph idx="1"/>
          </p:nvPr>
        </p:nvSpPr>
        <p:spPr>
          <a:xfrm>
            <a:off x="838200" y="1828799"/>
            <a:ext cx="10642600" cy="4705349"/>
          </a:xfrm>
        </p:spPr>
        <p:txBody>
          <a:bodyPr>
            <a:normAutofit/>
          </a:bodyPr>
          <a:lstStyle/>
          <a:p>
            <a:pPr lvl="0">
              <a:lnSpc>
                <a:spcPct val="90000"/>
              </a:lnSpc>
              <a:spcBef>
                <a:spcPts val="1000"/>
              </a:spcBef>
              <a:buClr>
                <a:srgbClr val="9900CC"/>
              </a:buClr>
            </a:pPr>
            <a:r>
              <a:rPr lang="en-US" dirty="0">
                <a:solidFill>
                  <a:prstClr val="black"/>
                </a:solidFill>
              </a:rPr>
              <a:t>One way to avoid mistakes that can result from an improper application of utilitarianism is to follow these steps:</a:t>
            </a:r>
          </a:p>
          <a:p>
            <a:pPr marL="514350" lvl="0" indent="-514350">
              <a:lnSpc>
                <a:spcPct val="90000"/>
              </a:lnSpc>
              <a:spcBef>
                <a:spcPts val="1000"/>
              </a:spcBef>
              <a:buClr>
                <a:schemeClr val="tx1"/>
              </a:buClr>
              <a:buFont typeface="+mj-lt"/>
              <a:buAutoNum type="arabicPeriod"/>
            </a:pPr>
            <a:r>
              <a:rPr lang="en-US" sz="2400" dirty="0">
                <a:solidFill>
                  <a:prstClr val="black"/>
                </a:solidFill>
              </a:rPr>
              <a:t>The action to be evaluated should be stated in unemotional, general terms</a:t>
            </a:r>
          </a:p>
          <a:p>
            <a:pPr marL="514350" lvl="0" indent="-514350">
              <a:lnSpc>
                <a:spcPct val="90000"/>
              </a:lnSpc>
              <a:spcBef>
                <a:spcPts val="1000"/>
              </a:spcBef>
              <a:buClr>
                <a:schemeClr val="tx1"/>
              </a:buClr>
              <a:buFont typeface="+mj-lt"/>
              <a:buAutoNum type="arabicPeriod"/>
            </a:pPr>
            <a:r>
              <a:rPr lang="en-US" sz="2400" dirty="0">
                <a:solidFill>
                  <a:prstClr val="black"/>
                </a:solidFill>
              </a:rPr>
              <a:t>Every person or class of people that will be affected by the action must be identified</a:t>
            </a:r>
          </a:p>
          <a:p>
            <a:pPr marL="514350" lvl="0" indent="-514350">
              <a:lnSpc>
                <a:spcPct val="90000"/>
              </a:lnSpc>
              <a:spcBef>
                <a:spcPts val="1000"/>
              </a:spcBef>
              <a:buClr>
                <a:schemeClr val="tx1"/>
              </a:buClr>
              <a:buFont typeface="+mj-lt"/>
              <a:buAutoNum type="arabicPeriod"/>
            </a:pPr>
            <a:r>
              <a:rPr lang="en-US" sz="2400" dirty="0">
                <a:solidFill>
                  <a:prstClr val="black"/>
                </a:solidFill>
              </a:rPr>
              <a:t>Good and bad consequences in relation to those people affected must be considered</a:t>
            </a:r>
          </a:p>
          <a:p>
            <a:pPr marL="514350" lvl="0" indent="-514350">
              <a:lnSpc>
                <a:spcPct val="90000"/>
              </a:lnSpc>
              <a:spcBef>
                <a:spcPts val="1000"/>
              </a:spcBef>
              <a:buClr>
                <a:schemeClr val="tx1"/>
              </a:buClr>
              <a:buFont typeface="+mj-lt"/>
              <a:buAutoNum type="arabicPeriod"/>
            </a:pPr>
            <a:r>
              <a:rPr lang="en-US" sz="2400" dirty="0">
                <a:solidFill>
                  <a:prstClr val="black"/>
                </a:solidFill>
              </a:rPr>
              <a:t>All alternatives to the action stated in step 1 must be considered</a:t>
            </a:r>
          </a:p>
          <a:p>
            <a:pPr marL="514350" lvl="0" indent="-514350">
              <a:lnSpc>
                <a:spcPct val="90000"/>
              </a:lnSpc>
              <a:spcBef>
                <a:spcPts val="1000"/>
              </a:spcBef>
              <a:buClr>
                <a:schemeClr val="tx1"/>
              </a:buClr>
              <a:buFont typeface="+mj-lt"/>
              <a:buAutoNum type="arabicPeriod"/>
            </a:pPr>
            <a:r>
              <a:rPr lang="en-US" sz="2400" dirty="0">
                <a:solidFill>
                  <a:prstClr val="black"/>
                </a:solidFill>
              </a:rPr>
              <a:t>Once step 4 has been carried out, a conclusion must be reached</a:t>
            </a:r>
            <a:endParaRPr lang="en-US" sz="2400" b="1" dirty="0">
              <a:solidFill>
                <a:prstClr val="black"/>
              </a:solidFill>
            </a:endParaRPr>
          </a:p>
        </p:txBody>
      </p:sp>
      <p:sp>
        <p:nvSpPr>
          <p:cNvPr id="6" name="Slide Number Placeholder 5">
            <a:extLst>
              <a:ext uri="{FF2B5EF4-FFF2-40B4-BE49-F238E27FC236}">
                <a16:creationId xmlns:a16="http://schemas.microsoft.com/office/drawing/2014/main" id="{DAFE251E-6B41-48F9-E9AA-40912127ABFF}"/>
              </a:ext>
            </a:extLst>
          </p:cNvPr>
          <p:cNvSpPr>
            <a:spLocks noGrp="1"/>
          </p:cNvSpPr>
          <p:nvPr>
            <p:ph type="sldNum" sz="quarter" idx="4"/>
          </p:nvPr>
        </p:nvSpPr>
        <p:spPr>
          <a:prstGeom prst="rect">
            <a:avLst/>
          </a:prstGeom>
        </p:spPr>
        <p:txBody>
          <a:bodyPr vert="horz" lIns="91440" tIns="45720" rIns="91440" bIns="45720" rtlCol="0" anchor="ctr"/>
          <a:lstStyle>
            <a:lvl1pPr algn="r">
              <a:defRPr sz="800">
                <a:solidFill>
                  <a:schemeClr val="tx1"/>
                </a:solidFill>
                <a:latin typeface="Calibri" panose="020F0502020204030204" pitchFamily="34" charset="0"/>
              </a:defRPr>
            </a:lvl1pPr>
          </a:lstStyle>
          <a:p>
            <a:fld id="{E61124D7-3D3F-409D-95D2-103C22DF228D}" type="slidenum">
              <a:rPr lang="en-US" sz="900" smtClean="0">
                <a:latin typeface="+mn-lt"/>
              </a:rPr>
              <a:pPr/>
              <a:t>20</a:t>
            </a:fld>
            <a:endParaRPr lang="en-US" sz="900" dirty="0">
              <a:latin typeface="+mn-lt"/>
            </a:endParaRPr>
          </a:p>
        </p:txBody>
      </p:sp>
    </p:spTree>
    <p:extLst>
      <p:ext uri="{BB962C8B-B14F-4D97-AF65-F5344CB8AC3E}">
        <p14:creationId xmlns:p14="http://schemas.microsoft.com/office/powerpoint/2010/main" val="15136940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89B882B-A233-6161-FDFA-1818CC642C83}"/>
              </a:ext>
            </a:extLst>
          </p:cNvPr>
          <p:cNvSpPr>
            <a:spLocks noGrp="1"/>
          </p:cNvSpPr>
          <p:nvPr>
            <p:ph type="title"/>
          </p:nvPr>
        </p:nvSpPr>
        <p:spPr>
          <a:xfrm>
            <a:off x="838200" y="182880"/>
            <a:ext cx="10515600" cy="1325880"/>
          </a:xfrm>
        </p:spPr>
        <p:txBody>
          <a:bodyPr/>
          <a:lstStyle/>
          <a:p>
            <a:pPr>
              <a:tabLst>
                <a:tab pos="6007100" algn="l"/>
              </a:tabLst>
            </a:pPr>
            <a:r>
              <a:rPr lang="en-US" altLang="en-US" dirty="0">
                <a:solidFill>
                  <a:prstClr val="black"/>
                </a:solidFill>
              </a:rPr>
              <a:t>Shortcomings of Utilitarianism </a:t>
            </a:r>
            <a:endParaRPr lang="en-US" sz="1600" dirty="0"/>
          </a:p>
        </p:txBody>
      </p:sp>
      <p:sp>
        <p:nvSpPr>
          <p:cNvPr id="3" name="Content Placeholder 2">
            <a:extLst>
              <a:ext uri="{FF2B5EF4-FFF2-40B4-BE49-F238E27FC236}">
                <a16:creationId xmlns:a16="http://schemas.microsoft.com/office/drawing/2014/main" id="{9B86B871-8B6C-89AD-54C5-902B85BACE8D}"/>
              </a:ext>
            </a:extLst>
          </p:cNvPr>
          <p:cNvSpPr>
            <a:spLocks noGrp="1"/>
          </p:cNvSpPr>
          <p:nvPr>
            <p:ph idx="1"/>
          </p:nvPr>
        </p:nvSpPr>
        <p:spPr>
          <a:xfrm>
            <a:off x="838200" y="1828799"/>
            <a:ext cx="10642600" cy="4705349"/>
          </a:xfrm>
        </p:spPr>
        <p:txBody>
          <a:bodyPr>
            <a:normAutofit/>
          </a:bodyPr>
          <a:lstStyle/>
          <a:p>
            <a:pPr marL="347472" lvl="0" indent="-347472">
              <a:lnSpc>
                <a:spcPct val="90000"/>
              </a:lnSpc>
              <a:spcBef>
                <a:spcPts val="1000"/>
              </a:spcBef>
              <a:buClr>
                <a:schemeClr val="tx1"/>
              </a:buClr>
              <a:buFont typeface="Arial" panose="020B0604020202020204" pitchFamily="34" charset="0"/>
              <a:buChar char="•"/>
            </a:pPr>
            <a:r>
              <a:rPr lang="en-US" sz="3200" dirty="0">
                <a:solidFill>
                  <a:prstClr val="black"/>
                </a:solidFill>
              </a:rPr>
              <a:t>Failure to produce consistent moral judgments.</a:t>
            </a:r>
          </a:p>
          <a:p>
            <a:pPr marL="347472" lvl="0" indent="-347472">
              <a:lnSpc>
                <a:spcPct val="90000"/>
              </a:lnSpc>
              <a:spcBef>
                <a:spcPts val="1000"/>
              </a:spcBef>
              <a:buClr>
                <a:schemeClr val="tx1"/>
              </a:buClr>
              <a:buFont typeface="Arial" panose="020B0604020202020204" pitchFamily="34" charset="0"/>
              <a:buChar char="•"/>
            </a:pPr>
            <a:r>
              <a:rPr lang="en-US" sz="3200" dirty="0">
                <a:solidFill>
                  <a:prstClr val="black"/>
                </a:solidFill>
              </a:rPr>
              <a:t>Development of a commonly understood definition of good.</a:t>
            </a:r>
          </a:p>
        </p:txBody>
      </p:sp>
      <p:sp>
        <p:nvSpPr>
          <p:cNvPr id="6" name="Slide Number Placeholder 5">
            <a:extLst>
              <a:ext uri="{FF2B5EF4-FFF2-40B4-BE49-F238E27FC236}">
                <a16:creationId xmlns:a16="http://schemas.microsoft.com/office/drawing/2014/main" id="{DAFE251E-6B41-48F9-E9AA-40912127ABFF}"/>
              </a:ext>
            </a:extLst>
          </p:cNvPr>
          <p:cNvSpPr>
            <a:spLocks noGrp="1"/>
          </p:cNvSpPr>
          <p:nvPr>
            <p:ph type="sldNum" sz="quarter" idx="4"/>
          </p:nvPr>
        </p:nvSpPr>
        <p:spPr>
          <a:prstGeom prst="rect">
            <a:avLst/>
          </a:prstGeom>
        </p:spPr>
        <p:txBody>
          <a:bodyPr vert="horz" lIns="91440" tIns="45720" rIns="91440" bIns="45720" rtlCol="0" anchor="ctr"/>
          <a:lstStyle>
            <a:lvl1pPr algn="r">
              <a:defRPr sz="800">
                <a:solidFill>
                  <a:schemeClr val="tx1"/>
                </a:solidFill>
                <a:latin typeface="Calibri" panose="020F0502020204030204" pitchFamily="34" charset="0"/>
              </a:defRPr>
            </a:lvl1pPr>
          </a:lstStyle>
          <a:p>
            <a:fld id="{E61124D7-3D3F-409D-95D2-103C22DF228D}" type="slidenum">
              <a:rPr lang="en-US" sz="900" smtClean="0">
                <a:latin typeface="+mn-lt"/>
              </a:rPr>
              <a:pPr/>
              <a:t>21</a:t>
            </a:fld>
            <a:endParaRPr lang="en-US" sz="900" dirty="0">
              <a:latin typeface="+mn-lt"/>
            </a:endParaRPr>
          </a:p>
        </p:txBody>
      </p:sp>
    </p:spTree>
    <p:extLst>
      <p:ext uri="{BB962C8B-B14F-4D97-AF65-F5344CB8AC3E}">
        <p14:creationId xmlns:p14="http://schemas.microsoft.com/office/powerpoint/2010/main" val="26860884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89B882B-A233-6161-FDFA-1818CC642C83}"/>
              </a:ext>
            </a:extLst>
          </p:cNvPr>
          <p:cNvSpPr>
            <a:spLocks noGrp="1"/>
          </p:cNvSpPr>
          <p:nvPr>
            <p:ph type="title"/>
          </p:nvPr>
        </p:nvSpPr>
        <p:spPr>
          <a:xfrm>
            <a:off x="838200" y="182880"/>
            <a:ext cx="10515600" cy="1325880"/>
          </a:xfrm>
        </p:spPr>
        <p:txBody>
          <a:bodyPr/>
          <a:lstStyle/>
          <a:p>
            <a:pPr>
              <a:tabLst>
                <a:tab pos="6007100" algn="l"/>
              </a:tabLst>
            </a:pPr>
            <a:r>
              <a:rPr lang="en-US" altLang="en-US" dirty="0">
                <a:solidFill>
                  <a:prstClr val="black"/>
                </a:solidFill>
              </a:rPr>
              <a:t>Ethical Theories: The Rational Option</a:t>
            </a:r>
            <a:endParaRPr lang="en-US" sz="1600" dirty="0"/>
          </a:p>
        </p:txBody>
      </p:sp>
      <p:sp>
        <p:nvSpPr>
          <p:cNvPr id="3" name="Content Placeholder 2">
            <a:extLst>
              <a:ext uri="{FF2B5EF4-FFF2-40B4-BE49-F238E27FC236}">
                <a16:creationId xmlns:a16="http://schemas.microsoft.com/office/drawing/2014/main" id="{9B86B871-8B6C-89AD-54C5-902B85BACE8D}"/>
              </a:ext>
            </a:extLst>
          </p:cNvPr>
          <p:cNvSpPr>
            <a:spLocks noGrp="1"/>
          </p:cNvSpPr>
          <p:nvPr>
            <p:ph idx="1"/>
          </p:nvPr>
        </p:nvSpPr>
        <p:spPr>
          <a:xfrm>
            <a:off x="838200" y="1828799"/>
            <a:ext cx="10134600" cy="4705349"/>
          </a:xfrm>
        </p:spPr>
        <p:txBody>
          <a:bodyPr>
            <a:normAutofit/>
          </a:bodyPr>
          <a:lstStyle/>
          <a:p>
            <a:pPr lvl="0">
              <a:lnSpc>
                <a:spcPct val="90000"/>
              </a:lnSpc>
              <a:spcBef>
                <a:spcPts val="1000"/>
              </a:spcBef>
              <a:buClr>
                <a:srgbClr val="9900CC"/>
              </a:buClr>
            </a:pPr>
            <a:r>
              <a:rPr lang="en-US" altLang="en-US" sz="3200" b="1" dirty="0">
                <a:solidFill>
                  <a:prstClr val="black"/>
                </a:solidFill>
              </a:rPr>
              <a:t>Rational ethics. </a:t>
            </a:r>
          </a:p>
          <a:p>
            <a:pPr marL="347472" lvl="1" indent="-347472">
              <a:lnSpc>
                <a:spcPct val="90000"/>
              </a:lnSpc>
              <a:spcBef>
                <a:spcPts val="500"/>
              </a:spcBef>
              <a:buClr>
                <a:schemeClr val="tx1"/>
              </a:buClr>
            </a:pPr>
            <a:r>
              <a:rPr lang="en-US" altLang="en-US" sz="2800" dirty="0">
                <a:solidFill>
                  <a:prstClr val="black"/>
                </a:solidFill>
              </a:rPr>
              <a:t>Ethical values can be determined by a proper application of human reason.</a:t>
            </a:r>
          </a:p>
          <a:p>
            <a:pPr marL="347472" lvl="1" indent="-347472">
              <a:lnSpc>
                <a:spcPct val="90000"/>
              </a:lnSpc>
              <a:spcBef>
                <a:spcPts val="500"/>
              </a:spcBef>
              <a:buClr>
                <a:schemeClr val="tx1"/>
              </a:buClr>
            </a:pPr>
            <a:r>
              <a:rPr lang="en-US" altLang="en-US" sz="2800" dirty="0">
                <a:solidFill>
                  <a:prstClr val="black"/>
                </a:solidFill>
              </a:rPr>
              <a:t>Should establish universal rules of behavior that apply to all people at all times.</a:t>
            </a:r>
          </a:p>
          <a:p>
            <a:pPr marL="347472" lvl="1" indent="-347472">
              <a:lnSpc>
                <a:spcPct val="90000"/>
              </a:lnSpc>
              <a:spcBef>
                <a:spcPts val="500"/>
              </a:spcBef>
              <a:buClr>
                <a:schemeClr val="tx1"/>
              </a:buClr>
            </a:pPr>
            <a:r>
              <a:rPr lang="en-US" altLang="en-US" sz="2800" dirty="0">
                <a:solidFill>
                  <a:prstClr val="black"/>
                </a:solidFill>
              </a:rPr>
              <a:t>Also called objective ethics.</a:t>
            </a:r>
          </a:p>
        </p:txBody>
      </p:sp>
      <p:sp>
        <p:nvSpPr>
          <p:cNvPr id="6" name="Slide Number Placeholder 5">
            <a:extLst>
              <a:ext uri="{FF2B5EF4-FFF2-40B4-BE49-F238E27FC236}">
                <a16:creationId xmlns:a16="http://schemas.microsoft.com/office/drawing/2014/main" id="{DAFE251E-6B41-48F9-E9AA-40912127ABFF}"/>
              </a:ext>
            </a:extLst>
          </p:cNvPr>
          <p:cNvSpPr>
            <a:spLocks noGrp="1"/>
          </p:cNvSpPr>
          <p:nvPr>
            <p:ph type="sldNum" sz="quarter" idx="4"/>
          </p:nvPr>
        </p:nvSpPr>
        <p:spPr>
          <a:prstGeom prst="rect">
            <a:avLst/>
          </a:prstGeom>
        </p:spPr>
        <p:txBody>
          <a:bodyPr vert="horz" lIns="91440" tIns="45720" rIns="91440" bIns="45720" rtlCol="0" anchor="ctr"/>
          <a:lstStyle>
            <a:lvl1pPr algn="r">
              <a:defRPr sz="800">
                <a:solidFill>
                  <a:schemeClr val="tx1"/>
                </a:solidFill>
                <a:latin typeface="Calibri" panose="020F0502020204030204" pitchFamily="34" charset="0"/>
              </a:defRPr>
            </a:lvl1pPr>
          </a:lstStyle>
          <a:p>
            <a:fld id="{E61124D7-3D3F-409D-95D2-103C22DF228D}" type="slidenum">
              <a:rPr lang="en-US" sz="900" smtClean="0">
                <a:latin typeface="+mn-lt"/>
              </a:rPr>
              <a:pPr/>
              <a:t>22</a:t>
            </a:fld>
            <a:endParaRPr lang="en-US" sz="900" dirty="0">
              <a:latin typeface="+mn-lt"/>
            </a:endParaRPr>
          </a:p>
        </p:txBody>
      </p:sp>
    </p:spTree>
    <p:extLst>
      <p:ext uri="{BB962C8B-B14F-4D97-AF65-F5344CB8AC3E}">
        <p14:creationId xmlns:p14="http://schemas.microsoft.com/office/powerpoint/2010/main" val="13887911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89B882B-A233-6161-FDFA-1818CC642C83}"/>
              </a:ext>
            </a:extLst>
          </p:cNvPr>
          <p:cNvSpPr>
            <a:spLocks noGrp="1"/>
          </p:cNvSpPr>
          <p:nvPr>
            <p:ph type="title"/>
          </p:nvPr>
        </p:nvSpPr>
        <p:spPr>
          <a:xfrm>
            <a:off x="838200" y="182880"/>
            <a:ext cx="10515600" cy="1325880"/>
          </a:xfrm>
        </p:spPr>
        <p:txBody>
          <a:bodyPr/>
          <a:lstStyle/>
          <a:p>
            <a:pPr>
              <a:tabLst>
                <a:tab pos="6007100" algn="l"/>
              </a:tabLst>
            </a:pPr>
            <a:r>
              <a:rPr lang="en-US" altLang="en-US" dirty="0">
                <a:solidFill>
                  <a:prstClr val="black"/>
                </a:solidFill>
              </a:rPr>
              <a:t>Shortcomings of Rational Ethics</a:t>
            </a:r>
            <a:endParaRPr lang="en-US" sz="1600" dirty="0"/>
          </a:p>
        </p:txBody>
      </p:sp>
      <p:sp>
        <p:nvSpPr>
          <p:cNvPr id="3" name="Content Placeholder 2">
            <a:extLst>
              <a:ext uri="{FF2B5EF4-FFF2-40B4-BE49-F238E27FC236}">
                <a16:creationId xmlns:a16="http://schemas.microsoft.com/office/drawing/2014/main" id="{9B86B871-8B6C-89AD-54C5-902B85BACE8D}"/>
              </a:ext>
            </a:extLst>
          </p:cNvPr>
          <p:cNvSpPr>
            <a:spLocks noGrp="1"/>
          </p:cNvSpPr>
          <p:nvPr>
            <p:ph idx="1"/>
          </p:nvPr>
        </p:nvSpPr>
        <p:spPr>
          <a:xfrm>
            <a:off x="838200" y="1828799"/>
            <a:ext cx="10134600" cy="4705349"/>
          </a:xfrm>
        </p:spPr>
        <p:txBody>
          <a:bodyPr>
            <a:normAutofit/>
          </a:bodyPr>
          <a:lstStyle/>
          <a:p>
            <a:pPr lvl="0">
              <a:lnSpc>
                <a:spcPct val="90000"/>
              </a:lnSpc>
              <a:spcBef>
                <a:spcPts val="1000"/>
              </a:spcBef>
              <a:buClr>
                <a:srgbClr val="9900CC"/>
              </a:buClr>
            </a:pPr>
            <a:r>
              <a:rPr lang="en-US" sz="3200" b="1" dirty="0">
                <a:solidFill>
                  <a:prstClr val="black"/>
                </a:solidFill>
              </a:rPr>
              <a:t>Penumbra rights.</a:t>
            </a:r>
          </a:p>
          <a:p>
            <a:pPr marL="347472" lvl="1" indent="-347472">
              <a:lnSpc>
                <a:spcPct val="90000"/>
              </a:lnSpc>
              <a:spcBef>
                <a:spcPts val="500"/>
              </a:spcBef>
              <a:buClr>
                <a:schemeClr val="tx1"/>
              </a:buClr>
            </a:pPr>
            <a:r>
              <a:rPr lang="en-US" sz="2800" dirty="0">
                <a:solidFill>
                  <a:prstClr val="black"/>
                </a:solidFill>
              </a:rPr>
              <a:t>Those that are found in those indeterminate or indistinct shadow areas associated with more uniformly accepted rights, such as the right to a safe and secure life.</a:t>
            </a:r>
          </a:p>
        </p:txBody>
      </p:sp>
      <p:sp>
        <p:nvSpPr>
          <p:cNvPr id="6" name="Slide Number Placeholder 5">
            <a:extLst>
              <a:ext uri="{FF2B5EF4-FFF2-40B4-BE49-F238E27FC236}">
                <a16:creationId xmlns:a16="http://schemas.microsoft.com/office/drawing/2014/main" id="{DAFE251E-6B41-48F9-E9AA-40912127ABFF}"/>
              </a:ext>
            </a:extLst>
          </p:cNvPr>
          <p:cNvSpPr>
            <a:spLocks noGrp="1"/>
          </p:cNvSpPr>
          <p:nvPr>
            <p:ph type="sldNum" sz="quarter" idx="4"/>
          </p:nvPr>
        </p:nvSpPr>
        <p:spPr>
          <a:prstGeom prst="rect">
            <a:avLst/>
          </a:prstGeom>
        </p:spPr>
        <p:txBody>
          <a:bodyPr vert="horz" lIns="91440" tIns="45720" rIns="91440" bIns="45720" rtlCol="0" anchor="ctr"/>
          <a:lstStyle>
            <a:lvl1pPr algn="r">
              <a:defRPr sz="800">
                <a:solidFill>
                  <a:schemeClr val="tx1"/>
                </a:solidFill>
                <a:latin typeface="Calibri" panose="020F0502020204030204" pitchFamily="34" charset="0"/>
              </a:defRPr>
            </a:lvl1pPr>
          </a:lstStyle>
          <a:p>
            <a:fld id="{E61124D7-3D3F-409D-95D2-103C22DF228D}" type="slidenum">
              <a:rPr lang="en-US" sz="900" smtClean="0">
                <a:latin typeface="+mn-lt"/>
              </a:rPr>
              <a:pPr/>
              <a:t>23</a:t>
            </a:fld>
            <a:endParaRPr lang="en-US" sz="900" dirty="0">
              <a:latin typeface="+mn-lt"/>
            </a:endParaRPr>
          </a:p>
        </p:txBody>
      </p:sp>
    </p:spTree>
    <p:extLst>
      <p:ext uri="{BB962C8B-B14F-4D97-AF65-F5344CB8AC3E}">
        <p14:creationId xmlns:p14="http://schemas.microsoft.com/office/powerpoint/2010/main" val="37073732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89B882B-A233-6161-FDFA-1818CC642C83}"/>
              </a:ext>
            </a:extLst>
          </p:cNvPr>
          <p:cNvSpPr>
            <a:spLocks noGrp="1"/>
          </p:cNvSpPr>
          <p:nvPr>
            <p:ph type="title"/>
          </p:nvPr>
        </p:nvSpPr>
        <p:spPr>
          <a:xfrm>
            <a:off x="838200" y="182880"/>
            <a:ext cx="10515600" cy="1325880"/>
          </a:xfrm>
        </p:spPr>
        <p:txBody>
          <a:bodyPr/>
          <a:lstStyle/>
          <a:p>
            <a:pPr>
              <a:tabLst>
                <a:tab pos="6007100" algn="l"/>
              </a:tabLst>
            </a:pPr>
            <a:r>
              <a:rPr lang="en-US" altLang="en-US" dirty="0">
                <a:solidFill>
                  <a:prstClr val="black"/>
                </a:solidFill>
              </a:rPr>
              <a:t>Ethics and the Government</a:t>
            </a:r>
            <a:endParaRPr lang="en-US" sz="1600" dirty="0"/>
          </a:p>
        </p:txBody>
      </p:sp>
      <p:sp>
        <p:nvSpPr>
          <p:cNvPr id="3" name="Content Placeholder 2">
            <a:extLst>
              <a:ext uri="{FF2B5EF4-FFF2-40B4-BE49-F238E27FC236}">
                <a16:creationId xmlns:a16="http://schemas.microsoft.com/office/drawing/2014/main" id="{9B86B871-8B6C-89AD-54C5-902B85BACE8D}"/>
              </a:ext>
            </a:extLst>
          </p:cNvPr>
          <p:cNvSpPr>
            <a:spLocks noGrp="1"/>
          </p:cNvSpPr>
          <p:nvPr>
            <p:ph idx="1"/>
          </p:nvPr>
        </p:nvSpPr>
        <p:spPr>
          <a:xfrm>
            <a:off x="838200" y="1828799"/>
            <a:ext cx="10134600" cy="4705349"/>
          </a:xfrm>
        </p:spPr>
        <p:txBody>
          <a:bodyPr>
            <a:normAutofit/>
          </a:bodyPr>
          <a:lstStyle/>
          <a:p>
            <a:pPr lvl="0">
              <a:lnSpc>
                <a:spcPct val="90000"/>
              </a:lnSpc>
              <a:spcBef>
                <a:spcPts val="1000"/>
              </a:spcBef>
              <a:buClr>
                <a:srgbClr val="9900CC"/>
              </a:buClr>
            </a:pPr>
            <a:r>
              <a:rPr lang="en-US" altLang="en-US" sz="3200" dirty="0">
                <a:solidFill>
                  <a:prstClr val="black"/>
                </a:solidFill>
              </a:rPr>
              <a:t>The government of a nation has two objectives that simultaneously justify its power and enable the proper exercise of that power.</a:t>
            </a:r>
          </a:p>
          <a:p>
            <a:pPr marL="347472" lvl="1" indent="-347472">
              <a:lnSpc>
                <a:spcPct val="90000"/>
              </a:lnSpc>
              <a:spcBef>
                <a:spcPts val="500"/>
              </a:spcBef>
              <a:buClr>
                <a:schemeClr val="tx1"/>
              </a:buClr>
              <a:tabLst>
                <a:tab pos="5832475" algn="l"/>
              </a:tabLst>
            </a:pPr>
            <a:r>
              <a:rPr lang="en-US" altLang="en-US" sz="2800" dirty="0">
                <a:solidFill>
                  <a:prstClr val="black"/>
                </a:solidFill>
              </a:rPr>
              <a:t>To protect its own existence.</a:t>
            </a:r>
          </a:p>
          <a:p>
            <a:pPr marL="347472" lvl="1" indent="-347472">
              <a:lnSpc>
                <a:spcPct val="90000"/>
              </a:lnSpc>
              <a:spcBef>
                <a:spcPts val="500"/>
              </a:spcBef>
              <a:buClr>
                <a:schemeClr val="tx1"/>
              </a:buClr>
              <a:tabLst>
                <a:tab pos="5832475" algn="l"/>
              </a:tabLst>
            </a:pPr>
            <a:r>
              <a:rPr lang="en-US" altLang="en-US" sz="2800" dirty="0">
                <a:solidFill>
                  <a:prstClr val="black"/>
                </a:solidFill>
              </a:rPr>
              <a:t>To protect the lives, health, and well-being of its own citizens.</a:t>
            </a:r>
          </a:p>
        </p:txBody>
      </p:sp>
      <p:sp>
        <p:nvSpPr>
          <p:cNvPr id="6" name="Slide Number Placeholder 5">
            <a:extLst>
              <a:ext uri="{FF2B5EF4-FFF2-40B4-BE49-F238E27FC236}">
                <a16:creationId xmlns:a16="http://schemas.microsoft.com/office/drawing/2014/main" id="{DAFE251E-6B41-48F9-E9AA-40912127ABFF}"/>
              </a:ext>
            </a:extLst>
          </p:cNvPr>
          <p:cNvSpPr>
            <a:spLocks noGrp="1"/>
          </p:cNvSpPr>
          <p:nvPr>
            <p:ph type="sldNum" sz="quarter" idx="4"/>
          </p:nvPr>
        </p:nvSpPr>
        <p:spPr>
          <a:prstGeom prst="rect">
            <a:avLst/>
          </a:prstGeom>
        </p:spPr>
        <p:txBody>
          <a:bodyPr vert="horz" lIns="91440" tIns="45720" rIns="91440" bIns="45720" rtlCol="0" anchor="ctr"/>
          <a:lstStyle>
            <a:lvl1pPr algn="r">
              <a:defRPr sz="800">
                <a:solidFill>
                  <a:schemeClr val="tx1"/>
                </a:solidFill>
                <a:latin typeface="Calibri" panose="020F0502020204030204" pitchFamily="34" charset="0"/>
              </a:defRPr>
            </a:lvl1pPr>
          </a:lstStyle>
          <a:p>
            <a:fld id="{E61124D7-3D3F-409D-95D2-103C22DF228D}" type="slidenum">
              <a:rPr lang="en-US" sz="900" smtClean="0">
                <a:latin typeface="+mn-lt"/>
              </a:rPr>
              <a:pPr/>
              <a:t>24</a:t>
            </a:fld>
            <a:endParaRPr lang="en-US" sz="900" dirty="0">
              <a:latin typeface="+mn-lt"/>
            </a:endParaRPr>
          </a:p>
        </p:txBody>
      </p:sp>
    </p:spTree>
    <p:extLst>
      <p:ext uri="{BB962C8B-B14F-4D97-AF65-F5344CB8AC3E}">
        <p14:creationId xmlns:p14="http://schemas.microsoft.com/office/powerpoint/2010/main" val="15795880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89B882B-A233-6161-FDFA-1818CC642C83}"/>
              </a:ext>
            </a:extLst>
          </p:cNvPr>
          <p:cNvSpPr>
            <a:spLocks noGrp="1"/>
          </p:cNvSpPr>
          <p:nvPr>
            <p:ph type="title"/>
          </p:nvPr>
        </p:nvSpPr>
        <p:spPr>
          <a:xfrm>
            <a:off x="838200" y="182880"/>
            <a:ext cx="10515600" cy="1325880"/>
          </a:xfrm>
        </p:spPr>
        <p:txBody>
          <a:bodyPr/>
          <a:lstStyle/>
          <a:p>
            <a:pPr>
              <a:tabLst>
                <a:tab pos="6007100" algn="l"/>
              </a:tabLst>
            </a:pPr>
            <a:r>
              <a:rPr lang="en-US" altLang="en-US" dirty="0">
                <a:solidFill>
                  <a:prstClr val="black"/>
                </a:solidFill>
              </a:rPr>
              <a:t>A Governmental and Ethical Dyad</a:t>
            </a:r>
            <a:endParaRPr lang="en-US" sz="1600" dirty="0"/>
          </a:p>
        </p:txBody>
      </p:sp>
      <p:sp>
        <p:nvSpPr>
          <p:cNvPr id="3" name="Content Placeholder 2">
            <a:extLst>
              <a:ext uri="{FF2B5EF4-FFF2-40B4-BE49-F238E27FC236}">
                <a16:creationId xmlns:a16="http://schemas.microsoft.com/office/drawing/2014/main" id="{9B86B871-8B6C-89AD-54C5-902B85BACE8D}"/>
              </a:ext>
            </a:extLst>
          </p:cNvPr>
          <p:cNvSpPr>
            <a:spLocks noGrp="1"/>
          </p:cNvSpPr>
          <p:nvPr>
            <p:ph idx="1"/>
          </p:nvPr>
        </p:nvSpPr>
        <p:spPr>
          <a:xfrm>
            <a:off x="838200" y="1828799"/>
            <a:ext cx="10134600" cy="4705349"/>
          </a:xfrm>
        </p:spPr>
        <p:txBody>
          <a:bodyPr>
            <a:normAutofit/>
          </a:bodyPr>
          <a:lstStyle/>
          <a:p>
            <a:pPr lvl="0">
              <a:lnSpc>
                <a:spcPct val="90000"/>
              </a:lnSpc>
              <a:spcBef>
                <a:spcPts val="1000"/>
              </a:spcBef>
              <a:buClr>
                <a:srgbClr val="9900CC"/>
              </a:buClr>
            </a:pPr>
            <a:r>
              <a:rPr lang="en-US" altLang="en-US" sz="3200" b="1" dirty="0">
                <a:solidFill>
                  <a:prstClr val="black"/>
                </a:solidFill>
              </a:rPr>
              <a:t>Ethic of ultimate ends.</a:t>
            </a:r>
          </a:p>
          <a:p>
            <a:pPr marL="347472" lvl="1" indent="-347472">
              <a:lnSpc>
                <a:spcPct val="90000"/>
              </a:lnSpc>
              <a:spcBef>
                <a:spcPts val="500"/>
              </a:spcBef>
              <a:buClr>
                <a:schemeClr val="tx1"/>
              </a:buClr>
            </a:pPr>
            <a:r>
              <a:rPr lang="en-US" altLang="en-US" sz="2800" dirty="0">
                <a:solidFill>
                  <a:prstClr val="black"/>
                </a:solidFill>
              </a:rPr>
              <a:t>Must be practiced by individuals because individuals can never completely foresee “the ultimate ends” of their actions.</a:t>
            </a:r>
          </a:p>
          <a:p>
            <a:pPr marL="347472" lvl="1" indent="-347472">
              <a:lnSpc>
                <a:spcPct val="90000"/>
              </a:lnSpc>
              <a:spcBef>
                <a:spcPts val="500"/>
              </a:spcBef>
              <a:buClr>
                <a:schemeClr val="tx1"/>
              </a:buClr>
            </a:pPr>
            <a:r>
              <a:rPr lang="en-US" altLang="en-US" sz="2800" dirty="0">
                <a:solidFill>
                  <a:prstClr val="black"/>
                </a:solidFill>
              </a:rPr>
              <a:t>Individuals must obey absolute moral precepts, such as “turn the other cheek” even though the ultimate consequences of those actions are unclear or uncomfortable.</a:t>
            </a:r>
          </a:p>
          <a:p>
            <a:pPr marL="347472" lvl="1" indent="-347472">
              <a:lnSpc>
                <a:spcPct val="90000"/>
              </a:lnSpc>
              <a:spcBef>
                <a:spcPts val="500"/>
              </a:spcBef>
              <a:buClr>
                <a:schemeClr val="tx1"/>
              </a:buClr>
            </a:pPr>
            <a:r>
              <a:rPr lang="en-US" altLang="en-US" sz="2800" dirty="0">
                <a:solidFill>
                  <a:prstClr val="black"/>
                </a:solidFill>
              </a:rPr>
              <a:t>Often referred to as the ethic of benevolence.</a:t>
            </a:r>
          </a:p>
        </p:txBody>
      </p:sp>
      <p:sp>
        <p:nvSpPr>
          <p:cNvPr id="6" name="Slide Number Placeholder 5">
            <a:extLst>
              <a:ext uri="{FF2B5EF4-FFF2-40B4-BE49-F238E27FC236}">
                <a16:creationId xmlns:a16="http://schemas.microsoft.com/office/drawing/2014/main" id="{DAFE251E-6B41-48F9-E9AA-40912127ABFF}"/>
              </a:ext>
            </a:extLst>
          </p:cNvPr>
          <p:cNvSpPr>
            <a:spLocks noGrp="1"/>
          </p:cNvSpPr>
          <p:nvPr>
            <p:ph type="sldNum" sz="quarter" idx="4"/>
          </p:nvPr>
        </p:nvSpPr>
        <p:spPr>
          <a:prstGeom prst="rect">
            <a:avLst/>
          </a:prstGeom>
        </p:spPr>
        <p:txBody>
          <a:bodyPr vert="horz" lIns="91440" tIns="45720" rIns="91440" bIns="45720" rtlCol="0" anchor="ctr"/>
          <a:lstStyle>
            <a:lvl1pPr algn="r">
              <a:defRPr sz="800">
                <a:solidFill>
                  <a:schemeClr val="tx1"/>
                </a:solidFill>
                <a:latin typeface="Calibri" panose="020F0502020204030204" pitchFamily="34" charset="0"/>
              </a:defRPr>
            </a:lvl1pPr>
          </a:lstStyle>
          <a:p>
            <a:fld id="{E61124D7-3D3F-409D-95D2-103C22DF228D}" type="slidenum">
              <a:rPr lang="en-US" sz="900" smtClean="0">
                <a:latin typeface="+mn-lt"/>
              </a:rPr>
              <a:pPr/>
              <a:t>25</a:t>
            </a:fld>
            <a:endParaRPr lang="en-US" sz="900" dirty="0">
              <a:latin typeface="+mn-lt"/>
            </a:endParaRPr>
          </a:p>
        </p:txBody>
      </p:sp>
    </p:spTree>
    <p:extLst>
      <p:ext uri="{BB962C8B-B14F-4D97-AF65-F5344CB8AC3E}">
        <p14:creationId xmlns:p14="http://schemas.microsoft.com/office/powerpoint/2010/main" val="33803487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89B882B-A233-6161-FDFA-1818CC642C83}"/>
              </a:ext>
            </a:extLst>
          </p:cNvPr>
          <p:cNvSpPr>
            <a:spLocks noGrp="1"/>
          </p:cNvSpPr>
          <p:nvPr>
            <p:ph type="title"/>
          </p:nvPr>
        </p:nvSpPr>
        <p:spPr>
          <a:xfrm>
            <a:off x="838200" y="182880"/>
            <a:ext cx="10515600" cy="1325880"/>
          </a:xfrm>
        </p:spPr>
        <p:txBody>
          <a:bodyPr/>
          <a:lstStyle/>
          <a:p>
            <a:pPr>
              <a:tabLst>
                <a:tab pos="6007100" algn="l"/>
              </a:tabLst>
            </a:pPr>
            <a:r>
              <a:rPr lang="en-US" altLang="en-US" dirty="0">
                <a:solidFill>
                  <a:prstClr val="black"/>
                </a:solidFill>
              </a:rPr>
              <a:t>A Governmental and Ethical Dyad </a:t>
            </a:r>
            <a:r>
              <a:rPr lang="en-US" altLang="en-US" sz="3500" dirty="0">
                <a:solidFill>
                  <a:prstClr val="black"/>
                </a:solidFill>
              </a:rPr>
              <a:t>(continued)</a:t>
            </a:r>
            <a:endParaRPr lang="en-US" sz="1600" dirty="0"/>
          </a:p>
        </p:txBody>
      </p:sp>
      <p:sp>
        <p:nvSpPr>
          <p:cNvPr id="3" name="Content Placeholder 2">
            <a:extLst>
              <a:ext uri="{FF2B5EF4-FFF2-40B4-BE49-F238E27FC236}">
                <a16:creationId xmlns:a16="http://schemas.microsoft.com/office/drawing/2014/main" id="{9B86B871-8B6C-89AD-54C5-902B85BACE8D}"/>
              </a:ext>
            </a:extLst>
          </p:cNvPr>
          <p:cNvSpPr>
            <a:spLocks noGrp="1"/>
          </p:cNvSpPr>
          <p:nvPr>
            <p:ph idx="1"/>
          </p:nvPr>
        </p:nvSpPr>
        <p:spPr>
          <a:xfrm>
            <a:off x="838200" y="1828799"/>
            <a:ext cx="10134600" cy="4705349"/>
          </a:xfrm>
        </p:spPr>
        <p:txBody>
          <a:bodyPr>
            <a:normAutofit/>
          </a:bodyPr>
          <a:lstStyle/>
          <a:p>
            <a:pPr lvl="0">
              <a:lnSpc>
                <a:spcPct val="90000"/>
              </a:lnSpc>
              <a:spcBef>
                <a:spcPts val="1000"/>
              </a:spcBef>
              <a:buClr>
                <a:srgbClr val="9900CC"/>
              </a:buClr>
            </a:pPr>
            <a:r>
              <a:rPr lang="en-US" altLang="en-US" sz="3200" b="1" dirty="0">
                <a:solidFill>
                  <a:prstClr val="black"/>
                </a:solidFill>
              </a:rPr>
              <a:t>Ethic of responsibility.</a:t>
            </a:r>
          </a:p>
          <a:p>
            <a:pPr marL="347472" lvl="1" indent="-347472">
              <a:lnSpc>
                <a:spcPct val="90000"/>
              </a:lnSpc>
              <a:spcBef>
                <a:spcPts val="500"/>
              </a:spcBef>
              <a:buClr>
                <a:schemeClr val="tx1"/>
              </a:buClr>
              <a:tabLst>
                <a:tab pos="6337300" algn="l"/>
              </a:tabLst>
            </a:pPr>
            <a:r>
              <a:rPr lang="en-US" altLang="en-US" sz="2800" dirty="0">
                <a:solidFill>
                  <a:prstClr val="black"/>
                </a:solidFill>
              </a:rPr>
              <a:t>Demands that the moral actor, in this case a national leader, consider his responsibilities to those people who depend on that leader for safety and security.</a:t>
            </a:r>
          </a:p>
        </p:txBody>
      </p:sp>
      <p:sp>
        <p:nvSpPr>
          <p:cNvPr id="6" name="Slide Number Placeholder 5">
            <a:extLst>
              <a:ext uri="{FF2B5EF4-FFF2-40B4-BE49-F238E27FC236}">
                <a16:creationId xmlns:a16="http://schemas.microsoft.com/office/drawing/2014/main" id="{DAFE251E-6B41-48F9-E9AA-40912127ABFF}"/>
              </a:ext>
            </a:extLst>
          </p:cNvPr>
          <p:cNvSpPr>
            <a:spLocks noGrp="1"/>
          </p:cNvSpPr>
          <p:nvPr>
            <p:ph type="sldNum" sz="quarter" idx="4"/>
          </p:nvPr>
        </p:nvSpPr>
        <p:spPr>
          <a:prstGeom prst="rect">
            <a:avLst/>
          </a:prstGeom>
        </p:spPr>
        <p:txBody>
          <a:bodyPr vert="horz" lIns="91440" tIns="45720" rIns="91440" bIns="45720" rtlCol="0" anchor="ctr"/>
          <a:lstStyle>
            <a:lvl1pPr algn="r">
              <a:defRPr sz="800">
                <a:solidFill>
                  <a:schemeClr val="tx1"/>
                </a:solidFill>
                <a:latin typeface="Calibri" panose="020F0502020204030204" pitchFamily="34" charset="0"/>
              </a:defRPr>
            </a:lvl1pPr>
          </a:lstStyle>
          <a:p>
            <a:fld id="{E61124D7-3D3F-409D-95D2-103C22DF228D}" type="slidenum">
              <a:rPr lang="en-US" sz="900" smtClean="0">
                <a:latin typeface="+mn-lt"/>
              </a:rPr>
              <a:pPr/>
              <a:t>26</a:t>
            </a:fld>
            <a:endParaRPr lang="en-US" sz="900" dirty="0">
              <a:latin typeface="+mn-lt"/>
            </a:endParaRPr>
          </a:p>
        </p:txBody>
      </p:sp>
    </p:spTree>
    <p:extLst>
      <p:ext uri="{BB962C8B-B14F-4D97-AF65-F5344CB8AC3E}">
        <p14:creationId xmlns:p14="http://schemas.microsoft.com/office/powerpoint/2010/main" val="42565732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89B882B-A233-6161-FDFA-1818CC642C83}"/>
              </a:ext>
            </a:extLst>
          </p:cNvPr>
          <p:cNvSpPr>
            <a:spLocks noGrp="1"/>
          </p:cNvSpPr>
          <p:nvPr>
            <p:ph type="title"/>
          </p:nvPr>
        </p:nvSpPr>
        <p:spPr>
          <a:xfrm>
            <a:off x="838200" y="182880"/>
            <a:ext cx="10515600" cy="1325880"/>
          </a:xfrm>
        </p:spPr>
        <p:txBody>
          <a:bodyPr/>
          <a:lstStyle/>
          <a:p>
            <a:pPr>
              <a:tabLst>
                <a:tab pos="6007100" algn="l"/>
              </a:tabLst>
            </a:pPr>
            <a:r>
              <a:rPr lang="en-US" altLang="en-US" dirty="0">
                <a:solidFill>
                  <a:prstClr val="black"/>
                </a:solidFill>
              </a:rPr>
              <a:t>Shortcomings of the Ethical Dyad</a:t>
            </a:r>
            <a:endParaRPr lang="en-US" sz="1600" dirty="0"/>
          </a:p>
        </p:txBody>
      </p:sp>
      <p:sp>
        <p:nvSpPr>
          <p:cNvPr id="3" name="Content Placeholder 2">
            <a:extLst>
              <a:ext uri="{FF2B5EF4-FFF2-40B4-BE49-F238E27FC236}">
                <a16:creationId xmlns:a16="http://schemas.microsoft.com/office/drawing/2014/main" id="{9B86B871-8B6C-89AD-54C5-902B85BACE8D}"/>
              </a:ext>
            </a:extLst>
          </p:cNvPr>
          <p:cNvSpPr>
            <a:spLocks noGrp="1"/>
          </p:cNvSpPr>
          <p:nvPr>
            <p:ph idx="1"/>
          </p:nvPr>
        </p:nvSpPr>
        <p:spPr>
          <a:xfrm>
            <a:off x="838200" y="1828799"/>
            <a:ext cx="10515600" cy="4705349"/>
          </a:xfrm>
        </p:spPr>
        <p:txBody>
          <a:bodyPr>
            <a:normAutofit/>
          </a:bodyPr>
          <a:lstStyle/>
          <a:p>
            <a:pPr marL="347472" lvl="0" indent="-347472">
              <a:lnSpc>
                <a:spcPct val="90000"/>
              </a:lnSpc>
              <a:spcBef>
                <a:spcPts val="1000"/>
              </a:spcBef>
              <a:buClr>
                <a:schemeClr val="tx1"/>
              </a:buClr>
              <a:buFont typeface="Arial" panose="020B0604020202020204" pitchFamily="34" charset="0"/>
              <a:buChar char="•"/>
            </a:pPr>
            <a:r>
              <a:rPr lang="en-US" sz="3200" dirty="0">
                <a:solidFill>
                  <a:prstClr val="black"/>
                </a:solidFill>
              </a:rPr>
              <a:t>Leaders have difficulty executing the ethic of responsibility.</a:t>
            </a:r>
          </a:p>
          <a:p>
            <a:pPr marL="347472" lvl="0" indent="-347472">
              <a:lnSpc>
                <a:spcPct val="90000"/>
              </a:lnSpc>
              <a:spcBef>
                <a:spcPts val="1000"/>
              </a:spcBef>
              <a:buClr>
                <a:schemeClr val="tx1"/>
              </a:buClr>
              <a:buFont typeface="Arial" panose="020B0604020202020204" pitchFamily="34" charset="0"/>
              <a:buChar char="•"/>
            </a:pPr>
            <a:r>
              <a:rPr lang="en-US" sz="3200" dirty="0">
                <a:solidFill>
                  <a:prstClr val="black"/>
                </a:solidFill>
              </a:rPr>
              <a:t>Leaders must adopt a far-reaching vision that measures what is best for the nation’s citizens in terms of what is best for the economic stability of the world.</a:t>
            </a:r>
          </a:p>
        </p:txBody>
      </p:sp>
      <p:sp>
        <p:nvSpPr>
          <p:cNvPr id="6" name="Slide Number Placeholder 5">
            <a:extLst>
              <a:ext uri="{FF2B5EF4-FFF2-40B4-BE49-F238E27FC236}">
                <a16:creationId xmlns:a16="http://schemas.microsoft.com/office/drawing/2014/main" id="{DAFE251E-6B41-48F9-E9AA-40912127ABFF}"/>
              </a:ext>
            </a:extLst>
          </p:cNvPr>
          <p:cNvSpPr>
            <a:spLocks noGrp="1"/>
          </p:cNvSpPr>
          <p:nvPr>
            <p:ph type="sldNum" sz="quarter" idx="4"/>
          </p:nvPr>
        </p:nvSpPr>
        <p:spPr>
          <a:prstGeom prst="rect">
            <a:avLst/>
          </a:prstGeom>
        </p:spPr>
        <p:txBody>
          <a:bodyPr vert="horz" lIns="91440" tIns="45720" rIns="91440" bIns="45720" rtlCol="0" anchor="ctr"/>
          <a:lstStyle>
            <a:lvl1pPr algn="r">
              <a:defRPr sz="800">
                <a:solidFill>
                  <a:schemeClr val="tx1"/>
                </a:solidFill>
                <a:latin typeface="Calibri" panose="020F0502020204030204" pitchFamily="34" charset="0"/>
              </a:defRPr>
            </a:lvl1pPr>
          </a:lstStyle>
          <a:p>
            <a:fld id="{E61124D7-3D3F-409D-95D2-103C22DF228D}" type="slidenum">
              <a:rPr lang="en-US" sz="900" smtClean="0">
                <a:latin typeface="+mn-lt"/>
              </a:rPr>
              <a:pPr/>
              <a:t>27</a:t>
            </a:fld>
            <a:endParaRPr lang="en-US" sz="900" dirty="0">
              <a:latin typeface="+mn-lt"/>
            </a:endParaRPr>
          </a:p>
        </p:txBody>
      </p:sp>
    </p:spTree>
    <p:extLst>
      <p:ext uri="{BB962C8B-B14F-4D97-AF65-F5344CB8AC3E}">
        <p14:creationId xmlns:p14="http://schemas.microsoft.com/office/powerpoint/2010/main" val="9152454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89B882B-A233-6161-FDFA-1818CC642C83}"/>
              </a:ext>
            </a:extLst>
          </p:cNvPr>
          <p:cNvSpPr>
            <a:spLocks noGrp="1"/>
          </p:cNvSpPr>
          <p:nvPr>
            <p:ph type="title"/>
          </p:nvPr>
        </p:nvSpPr>
        <p:spPr>
          <a:xfrm>
            <a:off x="838200" y="182880"/>
            <a:ext cx="10515600" cy="1325880"/>
          </a:xfrm>
        </p:spPr>
        <p:txBody>
          <a:bodyPr/>
          <a:lstStyle/>
          <a:p>
            <a:pPr>
              <a:tabLst>
                <a:tab pos="6007100" algn="l"/>
              </a:tabLst>
            </a:pPr>
            <a:r>
              <a:rPr lang="en-US" altLang="en-US" dirty="0">
                <a:solidFill>
                  <a:prstClr val="black"/>
                </a:solidFill>
              </a:rPr>
              <a:t>The Threat of Failed States</a:t>
            </a:r>
            <a:endParaRPr lang="en-US" sz="1600" dirty="0"/>
          </a:p>
        </p:txBody>
      </p:sp>
      <p:sp>
        <p:nvSpPr>
          <p:cNvPr id="3" name="Content Placeholder 2">
            <a:extLst>
              <a:ext uri="{FF2B5EF4-FFF2-40B4-BE49-F238E27FC236}">
                <a16:creationId xmlns:a16="http://schemas.microsoft.com/office/drawing/2014/main" id="{9B86B871-8B6C-89AD-54C5-902B85BACE8D}"/>
              </a:ext>
            </a:extLst>
          </p:cNvPr>
          <p:cNvSpPr>
            <a:spLocks noGrp="1"/>
          </p:cNvSpPr>
          <p:nvPr>
            <p:ph idx="1"/>
          </p:nvPr>
        </p:nvSpPr>
        <p:spPr>
          <a:xfrm>
            <a:off x="838200" y="1828799"/>
            <a:ext cx="10287000" cy="4705349"/>
          </a:xfrm>
        </p:spPr>
        <p:txBody>
          <a:bodyPr>
            <a:normAutofit/>
          </a:bodyPr>
          <a:lstStyle/>
          <a:p>
            <a:pPr lvl="0">
              <a:lnSpc>
                <a:spcPct val="90000"/>
              </a:lnSpc>
              <a:spcBef>
                <a:spcPts val="1000"/>
              </a:spcBef>
              <a:buClr>
                <a:srgbClr val="9900CC"/>
              </a:buClr>
            </a:pPr>
            <a:r>
              <a:rPr lang="en-US" sz="3200" b="1" dirty="0">
                <a:solidFill>
                  <a:prstClr val="black"/>
                </a:solidFill>
              </a:rPr>
              <a:t>Failed states.</a:t>
            </a:r>
            <a:endParaRPr lang="en-US" sz="3200" dirty="0">
              <a:solidFill>
                <a:prstClr val="black"/>
              </a:solidFill>
            </a:endParaRPr>
          </a:p>
          <a:p>
            <a:pPr marL="347472" lvl="1" indent="-347472">
              <a:lnSpc>
                <a:spcPct val="90000"/>
              </a:lnSpc>
              <a:spcBef>
                <a:spcPts val="500"/>
              </a:spcBef>
              <a:buClr>
                <a:schemeClr val="tx1"/>
              </a:buClr>
            </a:pPr>
            <a:r>
              <a:rPr lang="en-US" sz="2800" dirty="0">
                <a:solidFill>
                  <a:prstClr val="black"/>
                </a:solidFill>
              </a:rPr>
              <a:t>Those in which the government has completely collapsed or has become so ineffective that it can no longer provide sustenance or security for its own people.</a:t>
            </a:r>
          </a:p>
          <a:p>
            <a:pPr lvl="0">
              <a:lnSpc>
                <a:spcPct val="90000"/>
              </a:lnSpc>
              <a:spcBef>
                <a:spcPts val="1000"/>
              </a:spcBef>
              <a:buClr>
                <a:srgbClr val="9900CC"/>
              </a:buClr>
            </a:pPr>
            <a:r>
              <a:rPr lang="en-US" sz="3200" b="1" dirty="0">
                <a:solidFill>
                  <a:prstClr val="black"/>
                </a:solidFill>
              </a:rPr>
              <a:t>Unstable states.</a:t>
            </a:r>
            <a:endParaRPr lang="en-US" sz="3200" dirty="0">
              <a:solidFill>
                <a:prstClr val="black"/>
              </a:solidFill>
            </a:endParaRPr>
          </a:p>
          <a:p>
            <a:pPr marL="347472" lvl="1" indent="-347472">
              <a:lnSpc>
                <a:spcPct val="90000"/>
              </a:lnSpc>
              <a:spcBef>
                <a:spcPts val="500"/>
              </a:spcBef>
              <a:buClr>
                <a:schemeClr val="tx1"/>
              </a:buClr>
            </a:pPr>
            <a:r>
              <a:rPr lang="en-US" sz="2800" dirty="0">
                <a:solidFill>
                  <a:prstClr val="black"/>
                </a:solidFill>
              </a:rPr>
              <a:t>Those in which the government suppresses its own people thus inviting a future revolt that might destabilized a region.</a:t>
            </a:r>
          </a:p>
          <a:p>
            <a:pPr lvl="0">
              <a:lnSpc>
                <a:spcPct val="90000"/>
              </a:lnSpc>
              <a:spcBef>
                <a:spcPts val="1000"/>
              </a:spcBef>
              <a:buClr>
                <a:srgbClr val="9900CC"/>
              </a:buClr>
            </a:pPr>
            <a:r>
              <a:rPr lang="en-US" sz="3200" b="1" dirty="0">
                <a:solidFill>
                  <a:prstClr val="black"/>
                </a:solidFill>
              </a:rPr>
              <a:t>Rogue states.</a:t>
            </a:r>
            <a:endParaRPr lang="en-US" sz="3200" dirty="0">
              <a:solidFill>
                <a:prstClr val="black"/>
              </a:solidFill>
            </a:endParaRPr>
          </a:p>
          <a:p>
            <a:pPr marL="347472" lvl="1" indent="-347472">
              <a:lnSpc>
                <a:spcPct val="90000"/>
              </a:lnSpc>
              <a:spcBef>
                <a:spcPts val="500"/>
              </a:spcBef>
              <a:buClr>
                <a:schemeClr val="tx1"/>
              </a:buClr>
            </a:pPr>
            <a:r>
              <a:rPr lang="en-US" sz="2800" dirty="0">
                <a:solidFill>
                  <a:prstClr val="black"/>
                </a:solidFill>
              </a:rPr>
              <a:t>Those that have stepped outside the parameters of international law and have become veritable outlaws in the global community.</a:t>
            </a:r>
          </a:p>
        </p:txBody>
      </p:sp>
      <p:sp>
        <p:nvSpPr>
          <p:cNvPr id="6" name="Slide Number Placeholder 5">
            <a:extLst>
              <a:ext uri="{FF2B5EF4-FFF2-40B4-BE49-F238E27FC236}">
                <a16:creationId xmlns:a16="http://schemas.microsoft.com/office/drawing/2014/main" id="{DAFE251E-6B41-48F9-E9AA-40912127ABFF}"/>
              </a:ext>
            </a:extLst>
          </p:cNvPr>
          <p:cNvSpPr>
            <a:spLocks noGrp="1"/>
          </p:cNvSpPr>
          <p:nvPr>
            <p:ph type="sldNum" sz="quarter" idx="4"/>
          </p:nvPr>
        </p:nvSpPr>
        <p:spPr>
          <a:prstGeom prst="rect">
            <a:avLst/>
          </a:prstGeom>
        </p:spPr>
        <p:txBody>
          <a:bodyPr vert="horz" lIns="91440" tIns="45720" rIns="91440" bIns="45720" rtlCol="0" anchor="ctr"/>
          <a:lstStyle>
            <a:lvl1pPr algn="r">
              <a:defRPr sz="800">
                <a:solidFill>
                  <a:schemeClr val="tx1"/>
                </a:solidFill>
                <a:latin typeface="Calibri" panose="020F0502020204030204" pitchFamily="34" charset="0"/>
              </a:defRPr>
            </a:lvl1pPr>
          </a:lstStyle>
          <a:p>
            <a:fld id="{E61124D7-3D3F-409D-95D2-103C22DF228D}" type="slidenum">
              <a:rPr lang="en-US" sz="900" smtClean="0">
                <a:latin typeface="+mn-lt"/>
              </a:rPr>
              <a:pPr/>
              <a:t>28</a:t>
            </a:fld>
            <a:endParaRPr lang="en-US" sz="900" dirty="0">
              <a:latin typeface="+mn-lt"/>
            </a:endParaRPr>
          </a:p>
        </p:txBody>
      </p:sp>
    </p:spTree>
    <p:extLst>
      <p:ext uri="{BB962C8B-B14F-4D97-AF65-F5344CB8AC3E}">
        <p14:creationId xmlns:p14="http://schemas.microsoft.com/office/powerpoint/2010/main" val="42387453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89B882B-A233-6161-FDFA-1818CC642C83}"/>
              </a:ext>
            </a:extLst>
          </p:cNvPr>
          <p:cNvSpPr>
            <a:spLocks noGrp="1"/>
          </p:cNvSpPr>
          <p:nvPr>
            <p:ph type="title"/>
          </p:nvPr>
        </p:nvSpPr>
        <p:spPr>
          <a:xfrm>
            <a:off x="838200" y="182880"/>
            <a:ext cx="10515600" cy="1325880"/>
          </a:xfrm>
        </p:spPr>
        <p:txBody>
          <a:bodyPr/>
          <a:lstStyle/>
          <a:p>
            <a:pPr>
              <a:tabLst>
                <a:tab pos="6007100" algn="l"/>
              </a:tabLst>
            </a:pPr>
            <a:r>
              <a:rPr lang="en-US" altLang="en-US" dirty="0">
                <a:solidFill>
                  <a:prstClr val="black"/>
                </a:solidFill>
              </a:rPr>
              <a:t>The Responsibility to Protect (R2P)</a:t>
            </a:r>
            <a:endParaRPr lang="en-US" sz="1600" dirty="0"/>
          </a:p>
        </p:txBody>
      </p:sp>
      <p:sp>
        <p:nvSpPr>
          <p:cNvPr id="3" name="Content Placeholder 2">
            <a:extLst>
              <a:ext uri="{FF2B5EF4-FFF2-40B4-BE49-F238E27FC236}">
                <a16:creationId xmlns:a16="http://schemas.microsoft.com/office/drawing/2014/main" id="{9B86B871-8B6C-89AD-54C5-902B85BACE8D}"/>
              </a:ext>
            </a:extLst>
          </p:cNvPr>
          <p:cNvSpPr>
            <a:spLocks noGrp="1"/>
          </p:cNvSpPr>
          <p:nvPr>
            <p:ph idx="1"/>
          </p:nvPr>
        </p:nvSpPr>
        <p:spPr>
          <a:xfrm>
            <a:off x="838200" y="1828799"/>
            <a:ext cx="10515600" cy="4705349"/>
          </a:xfrm>
        </p:spPr>
        <p:txBody>
          <a:bodyPr>
            <a:normAutofit/>
          </a:bodyPr>
          <a:lstStyle/>
          <a:p>
            <a:pPr marL="347472" lvl="0" indent="-347472">
              <a:lnSpc>
                <a:spcPct val="90000"/>
              </a:lnSpc>
              <a:spcBef>
                <a:spcPts val="1000"/>
              </a:spcBef>
              <a:buClr>
                <a:schemeClr val="tx1"/>
              </a:buClr>
              <a:buFont typeface="Arial" panose="020B0604020202020204" pitchFamily="34" charset="0"/>
              <a:buChar char="•"/>
            </a:pPr>
            <a:r>
              <a:rPr lang="en-US" sz="3200" dirty="0">
                <a:solidFill>
                  <a:prstClr val="black"/>
                </a:solidFill>
              </a:rPr>
              <a:t>Declares that the leadership of every nation has a definitive duty to protect its own people from four major threats, genocide, war crimes, ethnic cleansing, and crimes against humanity.</a:t>
            </a:r>
          </a:p>
        </p:txBody>
      </p:sp>
      <p:sp>
        <p:nvSpPr>
          <p:cNvPr id="6" name="Slide Number Placeholder 5">
            <a:extLst>
              <a:ext uri="{FF2B5EF4-FFF2-40B4-BE49-F238E27FC236}">
                <a16:creationId xmlns:a16="http://schemas.microsoft.com/office/drawing/2014/main" id="{DAFE251E-6B41-48F9-E9AA-40912127ABFF}"/>
              </a:ext>
            </a:extLst>
          </p:cNvPr>
          <p:cNvSpPr>
            <a:spLocks noGrp="1"/>
          </p:cNvSpPr>
          <p:nvPr>
            <p:ph type="sldNum" sz="quarter" idx="4"/>
          </p:nvPr>
        </p:nvSpPr>
        <p:spPr>
          <a:prstGeom prst="rect">
            <a:avLst/>
          </a:prstGeom>
        </p:spPr>
        <p:txBody>
          <a:bodyPr vert="horz" lIns="91440" tIns="45720" rIns="91440" bIns="45720" rtlCol="0" anchor="ctr"/>
          <a:lstStyle>
            <a:lvl1pPr algn="r">
              <a:defRPr sz="800">
                <a:solidFill>
                  <a:schemeClr val="tx1"/>
                </a:solidFill>
                <a:latin typeface="Calibri" panose="020F0502020204030204" pitchFamily="34" charset="0"/>
              </a:defRPr>
            </a:lvl1pPr>
          </a:lstStyle>
          <a:p>
            <a:fld id="{E61124D7-3D3F-409D-95D2-103C22DF228D}" type="slidenum">
              <a:rPr lang="en-US" sz="900" smtClean="0">
                <a:latin typeface="+mn-lt"/>
              </a:rPr>
              <a:pPr/>
              <a:t>29</a:t>
            </a:fld>
            <a:endParaRPr lang="en-US" sz="900" dirty="0">
              <a:latin typeface="+mn-lt"/>
            </a:endParaRPr>
          </a:p>
        </p:txBody>
      </p:sp>
    </p:spTree>
    <p:extLst>
      <p:ext uri="{BB962C8B-B14F-4D97-AF65-F5344CB8AC3E}">
        <p14:creationId xmlns:p14="http://schemas.microsoft.com/office/powerpoint/2010/main" val="37782800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89B882B-A233-6161-FDFA-1818CC642C83}"/>
              </a:ext>
            </a:extLst>
          </p:cNvPr>
          <p:cNvSpPr>
            <a:spLocks noGrp="1"/>
          </p:cNvSpPr>
          <p:nvPr>
            <p:ph type="title"/>
          </p:nvPr>
        </p:nvSpPr>
        <p:spPr/>
        <p:txBody>
          <a:bodyPr/>
          <a:lstStyle/>
          <a:p>
            <a:r>
              <a:rPr kumimoji="0" lang="en-US" altLang="en-US" sz="4400" b="0" i="0" u="none" strike="noStrike" kern="1200" cap="none" spc="0" normalizeH="0" baseline="0" noProof="0" dirty="0">
                <a:ln>
                  <a:noFill/>
                </a:ln>
                <a:solidFill>
                  <a:prstClr val="black"/>
                </a:solidFill>
                <a:effectLst/>
                <a:uLnTx/>
                <a:uFillTx/>
                <a:ea typeface="+mj-ea"/>
                <a:cs typeface="+mj-cs"/>
              </a:rPr>
              <a:t>Learning Objectives </a:t>
            </a:r>
            <a:r>
              <a:rPr kumimoji="0" lang="en-US" altLang="en-US" sz="3500" b="0" i="0" u="none" strike="noStrike" kern="1200" cap="none" spc="0" normalizeH="0" baseline="0" noProof="0" dirty="0">
                <a:ln>
                  <a:noFill/>
                </a:ln>
                <a:solidFill>
                  <a:prstClr val="black"/>
                </a:solidFill>
                <a:effectLst/>
                <a:uLnTx/>
                <a:uFillTx/>
                <a:ea typeface="+mj-ea"/>
                <a:cs typeface="+mj-cs"/>
              </a:rPr>
              <a:t>(continued)</a:t>
            </a:r>
            <a:endParaRPr lang="en-US" sz="3500" dirty="0"/>
          </a:p>
        </p:txBody>
      </p:sp>
      <p:sp>
        <p:nvSpPr>
          <p:cNvPr id="3" name="Content Placeholder 2">
            <a:extLst>
              <a:ext uri="{FF2B5EF4-FFF2-40B4-BE49-F238E27FC236}">
                <a16:creationId xmlns:a16="http://schemas.microsoft.com/office/drawing/2014/main" id="{9B86B871-8B6C-89AD-54C5-902B85BACE8D}"/>
              </a:ext>
            </a:extLst>
          </p:cNvPr>
          <p:cNvSpPr>
            <a:spLocks noGrp="1"/>
          </p:cNvSpPr>
          <p:nvPr>
            <p:ph idx="1"/>
          </p:nvPr>
        </p:nvSpPr>
        <p:spPr/>
        <p:txBody>
          <a:bodyPr/>
          <a:lstStyle/>
          <a:p>
            <a:pPr marL="636588" lvl="0" indent="-636588">
              <a:spcBef>
                <a:spcPts val="1000"/>
              </a:spcBef>
              <a:buClr>
                <a:schemeClr val="tx1"/>
              </a:buClr>
              <a:buFont typeface="+mj-lt"/>
              <a:buAutoNum type="arabicPeriod" startAt="7"/>
            </a:pPr>
            <a:r>
              <a:rPr lang="en-US" altLang="en-US" sz="3200" dirty="0">
                <a:solidFill>
                  <a:prstClr val="black"/>
                </a:solidFill>
              </a:rPr>
              <a:t>Explain the dyadic nature of ethics in government.</a:t>
            </a:r>
          </a:p>
          <a:p>
            <a:pPr marL="636588" lvl="0" indent="-636588">
              <a:spcBef>
                <a:spcPts val="1000"/>
              </a:spcBef>
              <a:buClr>
                <a:schemeClr val="tx1"/>
              </a:buClr>
              <a:buFont typeface="+mj-lt"/>
              <a:buAutoNum type="arabicPeriod" startAt="7"/>
            </a:pPr>
            <a:r>
              <a:rPr lang="en-US" altLang="en-US" sz="3200" dirty="0">
                <a:solidFill>
                  <a:prstClr val="black"/>
                </a:solidFill>
              </a:rPr>
              <a:t>Explore the need for ethical responsibility in business.</a:t>
            </a:r>
          </a:p>
          <a:p>
            <a:pPr marL="636588" lvl="0" indent="-636588">
              <a:spcBef>
                <a:spcPts val="1000"/>
              </a:spcBef>
              <a:buClr>
                <a:schemeClr val="tx1"/>
              </a:buClr>
              <a:buFont typeface="+mj-lt"/>
              <a:buAutoNum type="arabicPeriod" startAt="7"/>
            </a:pPr>
            <a:r>
              <a:rPr lang="en-US" altLang="en-US" sz="3200" dirty="0">
                <a:solidFill>
                  <a:prstClr val="black"/>
                </a:solidFill>
              </a:rPr>
              <a:t>Describe the need for law in our society.</a:t>
            </a:r>
          </a:p>
          <a:p>
            <a:pPr marL="636588" lvl="0" indent="-636588">
              <a:spcBef>
                <a:spcPts val="1000"/>
              </a:spcBef>
              <a:buClr>
                <a:schemeClr val="tx1"/>
              </a:buClr>
              <a:buFont typeface="+mj-lt"/>
              <a:buAutoNum type="arabicPeriod" startAt="7"/>
            </a:pPr>
            <a:r>
              <a:rPr lang="en-US" altLang="en-US" sz="3200" dirty="0">
                <a:solidFill>
                  <a:prstClr val="black"/>
                </a:solidFill>
              </a:rPr>
              <a:t>Clarify how the law and ethics can often benefit from anarchy.</a:t>
            </a:r>
          </a:p>
        </p:txBody>
      </p:sp>
      <p:sp>
        <p:nvSpPr>
          <p:cNvPr id="6" name="Slide Number Placeholder 5">
            <a:extLst>
              <a:ext uri="{FF2B5EF4-FFF2-40B4-BE49-F238E27FC236}">
                <a16:creationId xmlns:a16="http://schemas.microsoft.com/office/drawing/2014/main" id="{DAFE251E-6B41-48F9-E9AA-40912127ABFF}"/>
              </a:ext>
            </a:extLst>
          </p:cNvPr>
          <p:cNvSpPr>
            <a:spLocks noGrp="1"/>
          </p:cNvSpPr>
          <p:nvPr>
            <p:ph type="sldNum" sz="quarter" idx="4"/>
          </p:nvPr>
        </p:nvSpPr>
        <p:spPr>
          <a:prstGeom prst="rect">
            <a:avLst/>
          </a:prstGeom>
        </p:spPr>
        <p:txBody>
          <a:bodyPr vert="horz" lIns="91440" tIns="45720" rIns="91440" bIns="45720" rtlCol="0" anchor="ctr"/>
          <a:lstStyle>
            <a:lvl1pPr algn="r">
              <a:defRPr sz="800">
                <a:solidFill>
                  <a:schemeClr val="tx1"/>
                </a:solidFill>
                <a:latin typeface="Calibri" panose="020F0502020204030204" pitchFamily="34" charset="0"/>
              </a:defRPr>
            </a:lvl1pPr>
          </a:lstStyle>
          <a:p>
            <a:fld id="{E61124D7-3D3F-409D-95D2-103C22DF228D}" type="slidenum">
              <a:rPr lang="en-US" sz="900" smtClean="0">
                <a:latin typeface="+mn-lt"/>
              </a:rPr>
              <a:pPr/>
              <a:t>3</a:t>
            </a:fld>
            <a:endParaRPr lang="en-US" sz="900" dirty="0">
              <a:latin typeface="+mn-lt"/>
            </a:endParaRPr>
          </a:p>
        </p:txBody>
      </p:sp>
    </p:spTree>
    <p:extLst>
      <p:ext uri="{BB962C8B-B14F-4D97-AF65-F5344CB8AC3E}">
        <p14:creationId xmlns:p14="http://schemas.microsoft.com/office/powerpoint/2010/main" val="1543003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89B882B-A233-6161-FDFA-1818CC642C83}"/>
              </a:ext>
            </a:extLst>
          </p:cNvPr>
          <p:cNvSpPr>
            <a:spLocks noGrp="1"/>
          </p:cNvSpPr>
          <p:nvPr>
            <p:ph type="title"/>
          </p:nvPr>
        </p:nvSpPr>
        <p:spPr>
          <a:xfrm>
            <a:off x="838200" y="182880"/>
            <a:ext cx="10515600" cy="1325880"/>
          </a:xfrm>
        </p:spPr>
        <p:txBody>
          <a:bodyPr/>
          <a:lstStyle/>
          <a:p>
            <a:pPr>
              <a:tabLst>
                <a:tab pos="6007100" algn="l"/>
              </a:tabLst>
            </a:pPr>
            <a:r>
              <a:rPr lang="en-US" altLang="en-US" dirty="0">
                <a:solidFill>
                  <a:prstClr val="black"/>
                </a:solidFill>
              </a:rPr>
              <a:t>Ethics and Business</a:t>
            </a:r>
            <a:endParaRPr lang="en-US" sz="1600" dirty="0"/>
          </a:p>
        </p:txBody>
      </p:sp>
      <p:sp>
        <p:nvSpPr>
          <p:cNvPr id="3" name="Content Placeholder 2">
            <a:extLst>
              <a:ext uri="{FF2B5EF4-FFF2-40B4-BE49-F238E27FC236}">
                <a16:creationId xmlns:a16="http://schemas.microsoft.com/office/drawing/2014/main" id="{9B86B871-8B6C-89AD-54C5-902B85BACE8D}"/>
              </a:ext>
            </a:extLst>
          </p:cNvPr>
          <p:cNvSpPr>
            <a:spLocks noGrp="1"/>
          </p:cNvSpPr>
          <p:nvPr>
            <p:ph idx="1"/>
          </p:nvPr>
        </p:nvSpPr>
        <p:spPr>
          <a:xfrm>
            <a:off x="838200" y="1828799"/>
            <a:ext cx="10515600" cy="4705349"/>
          </a:xfrm>
        </p:spPr>
        <p:txBody>
          <a:bodyPr>
            <a:normAutofit/>
          </a:bodyPr>
          <a:lstStyle/>
          <a:p>
            <a:pPr marL="347472" lvl="0" indent="-347472">
              <a:lnSpc>
                <a:spcPct val="90000"/>
              </a:lnSpc>
              <a:spcBef>
                <a:spcPts val="1000"/>
              </a:spcBef>
              <a:buClr>
                <a:schemeClr val="tx1"/>
              </a:buClr>
              <a:buFont typeface="Arial" panose="020B0604020202020204" pitchFamily="34" charset="0"/>
              <a:buChar char="•"/>
            </a:pPr>
            <a:r>
              <a:rPr lang="en-US" altLang="en-US" sz="3200" dirty="0">
                <a:solidFill>
                  <a:prstClr val="black"/>
                </a:solidFill>
              </a:rPr>
              <a:t>The traditional view says that privately owned corporations are created solely to make a profit for their shareholders.</a:t>
            </a:r>
          </a:p>
          <a:p>
            <a:pPr marL="347472" lvl="0" indent="-347472">
              <a:lnSpc>
                <a:spcPct val="90000"/>
              </a:lnSpc>
              <a:spcBef>
                <a:spcPts val="1000"/>
              </a:spcBef>
              <a:buClr>
                <a:schemeClr val="tx1"/>
              </a:buClr>
              <a:buFont typeface="Arial" panose="020B0604020202020204" pitchFamily="34" charset="0"/>
              <a:buChar char="•"/>
            </a:pPr>
            <a:r>
              <a:rPr lang="en-US" altLang="en-US" sz="3200" dirty="0">
                <a:solidFill>
                  <a:prstClr val="black"/>
                </a:solidFill>
              </a:rPr>
              <a:t>The foremost job of any manager is to maximize profits.</a:t>
            </a:r>
          </a:p>
        </p:txBody>
      </p:sp>
      <p:sp>
        <p:nvSpPr>
          <p:cNvPr id="6" name="Slide Number Placeholder 5">
            <a:extLst>
              <a:ext uri="{FF2B5EF4-FFF2-40B4-BE49-F238E27FC236}">
                <a16:creationId xmlns:a16="http://schemas.microsoft.com/office/drawing/2014/main" id="{DAFE251E-6B41-48F9-E9AA-40912127ABFF}"/>
              </a:ext>
            </a:extLst>
          </p:cNvPr>
          <p:cNvSpPr>
            <a:spLocks noGrp="1"/>
          </p:cNvSpPr>
          <p:nvPr>
            <p:ph type="sldNum" sz="quarter" idx="4"/>
          </p:nvPr>
        </p:nvSpPr>
        <p:spPr>
          <a:prstGeom prst="rect">
            <a:avLst/>
          </a:prstGeom>
        </p:spPr>
        <p:txBody>
          <a:bodyPr vert="horz" lIns="91440" tIns="45720" rIns="91440" bIns="45720" rtlCol="0" anchor="ctr"/>
          <a:lstStyle>
            <a:lvl1pPr algn="r">
              <a:defRPr sz="800">
                <a:solidFill>
                  <a:schemeClr val="tx1"/>
                </a:solidFill>
                <a:latin typeface="Calibri" panose="020F0502020204030204" pitchFamily="34" charset="0"/>
              </a:defRPr>
            </a:lvl1pPr>
          </a:lstStyle>
          <a:p>
            <a:fld id="{E61124D7-3D3F-409D-95D2-103C22DF228D}" type="slidenum">
              <a:rPr lang="en-US" sz="900" smtClean="0">
                <a:latin typeface="+mn-lt"/>
              </a:rPr>
              <a:pPr/>
              <a:t>30</a:t>
            </a:fld>
            <a:endParaRPr lang="en-US" sz="900" dirty="0">
              <a:latin typeface="+mn-lt"/>
            </a:endParaRPr>
          </a:p>
        </p:txBody>
      </p:sp>
    </p:spTree>
    <p:extLst>
      <p:ext uri="{BB962C8B-B14F-4D97-AF65-F5344CB8AC3E}">
        <p14:creationId xmlns:p14="http://schemas.microsoft.com/office/powerpoint/2010/main" val="23330942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89B882B-A233-6161-FDFA-1818CC642C83}"/>
              </a:ext>
            </a:extLst>
          </p:cNvPr>
          <p:cNvSpPr>
            <a:spLocks noGrp="1"/>
          </p:cNvSpPr>
          <p:nvPr>
            <p:ph type="title"/>
          </p:nvPr>
        </p:nvSpPr>
        <p:spPr>
          <a:xfrm>
            <a:off x="838200" y="182880"/>
            <a:ext cx="10515600" cy="1325880"/>
          </a:xfrm>
        </p:spPr>
        <p:txBody>
          <a:bodyPr/>
          <a:lstStyle/>
          <a:p>
            <a:pPr>
              <a:tabLst>
                <a:tab pos="6007100" algn="l"/>
              </a:tabLst>
            </a:pPr>
            <a:r>
              <a:rPr lang="en-US" altLang="en-US" dirty="0">
                <a:solidFill>
                  <a:prstClr val="black"/>
                </a:solidFill>
              </a:rPr>
              <a:t>Reasons for Ethical Responsibility</a:t>
            </a:r>
            <a:endParaRPr lang="en-US" sz="1600" dirty="0"/>
          </a:p>
        </p:txBody>
      </p:sp>
      <p:sp>
        <p:nvSpPr>
          <p:cNvPr id="3" name="Content Placeholder 2">
            <a:extLst>
              <a:ext uri="{FF2B5EF4-FFF2-40B4-BE49-F238E27FC236}">
                <a16:creationId xmlns:a16="http://schemas.microsoft.com/office/drawing/2014/main" id="{9B86B871-8B6C-89AD-54C5-902B85BACE8D}"/>
              </a:ext>
            </a:extLst>
          </p:cNvPr>
          <p:cNvSpPr>
            <a:spLocks noGrp="1"/>
          </p:cNvSpPr>
          <p:nvPr>
            <p:ph idx="1"/>
          </p:nvPr>
        </p:nvSpPr>
        <p:spPr>
          <a:xfrm>
            <a:off x="838200" y="1828799"/>
            <a:ext cx="10515600" cy="4705349"/>
          </a:xfrm>
        </p:spPr>
        <p:txBody>
          <a:bodyPr>
            <a:normAutofit/>
          </a:bodyPr>
          <a:lstStyle/>
          <a:p>
            <a:pPr marL="347472" lvl="0" indent="-347472">
              <a:lnSpc>
                <a:spcPct val="90000"/>
              </a:lnSpc>
              <a:spcBef>
                <a:spcPts val="1000"/>
              </a:spcBef>
              <a:buClr>
                <a:schemeClr val="tx1"/>
              </a:buClr>
              <a:buFont typeface="Arial" panose="020B0604020202020204" pitchFamily="34" charset="0"/>
              <a:buChar char="•"/>
            </a:pPr>
            <a:r>
              <a:rPr lang="en-US" altLang="en-US" sz="3200" dirty="0">
                <a:solidFill>
                  <a:prstClr val="black"/>
                </a:solidFill>
              </a:rPr>
              <a:t>A corporation offers limited liability to owners.</a:t>
            </a:r>
          </a:p>
          <a:p>
            <a:pPr marL="347472" lvl="0" indent="-347472">
              <a:lnSpc>
                <a:spcPct val="90000"/>
              </a:lnSpc>
              <a:spcBef>
                <a:spcPts val="1000"/>
              </a:spcBef>
              <a:buClr>
                <a:schemeClr val="tx1"/>
              </a:buClr>
              <a:buFont typeface="Arial" panose="020B0604020202020204" pitchFamily="34" charset="0"/>
              <a:buChar char="•"/>
            </a:pPr>
            <a:r>
              <a:rPr lang="en-US" altLang="en-US" sz="3200" dirty="0">
                <a:solidFill>
                  <a:prstClr val="black"/>
                </a:solidFill>
              </a:rPr>
              <a:t>A corporations is considered an artificially created person.</a:t>
            </a:r>
          </a:p>
          <a:p>
            <a:pPr marL="347472" lvl="0" indent="-347472">
              <a:lnSpc>
                <a:spcPct val="90000"/>
              </a:lnSpc>
              <a:spcBef>
                <a:spcPts val="1000"/>
              </a:spcBef>
              <a:buClr>
                <a:schemeClr val="tx1"/>
              </a:buClr>
              <a:buFont typeface="Arial" panose="020B0604020202020204" pitchFamily="34" charset="0"/>
              <a:buChar char="•"/>
            </a:pPr>
            <a:r>
              <a:rPr lang="en-US" altLang="en-US" sz="3200" dirty="0">
                <a:solidFill>
                  <a:prstClr val="black"/>
                </a:solidFill>
              </a:rPr>
              <a:t>A corporation can own property and bring lawsuits to vindicate its rights.</a:t>
            </a:r>
          </a:p>
        </p:txBody>
      </p:sp>
      <p:sp>
        <p:nvSpPr>
          <p:cNvPr id="6" name="Slide Number Placeholder 5">
            <a:extLst>
              <a:ext uri="{FF2B5EF4-FFF2-40B4-BE49-F238E27FC236}">
                <a16:creationId xmlns:a16="http://schemas.microsoft.com/office/drawing/2014/main" id="{DAFE251E-6B41-48F9-E9AA-40912127ABFF}"/>
              </a:ext>
            </a:extLst>
          </p:cNvPr>
          <p:cNvSpPr>
            <a:spLocks noGrp="1"/>
          </p:cNvSpPr>
          <p:nvPr>
            <p:ph type="sldNum" sz="quarter" idx="4"/>
          </p:nvPr>
        </p:nvSpPr>
        <p:spPr>
          <a:prstGeom prst="rect">
            <a:avLst/>
          </a:prstGeom>
        </p:spPr>
        <p:txBody>
          <a:bodyPr vert="horz" lIns="91440" tIns="45720" rIns="91440" bIns="45720" rtlCol="0" anchor="ctr"/>
          <a:lstStyle>
            <a:lvl1pPr algn="r">
              <a:defRPr sz="800">
                <a:solidFill>
                  <a:schemeClr val="tx1"/>
                </a:solidFill>
                <a:latin typeface="Calibri" panose="020F0502020204030204" pitchFamily="34" charset="0"/>
              </a:defRPr>
            </a:lvl1pPr>
          </a:lstStyle>
          <a:p>
            <a:fld id="{E61124D7-3D3F-409D-95D2-103C22DF228D}" type="slidenum">
              <a:rPr lang="en-US" sz="900" smtClean="0">
                <a:latin typeface="+mn-lt"/>
              </a:rPr>
              <a:pPr/>
              <a:t>31</a:t>
            </a:fld>
            <a:endParaRPr lang="en-US" sz="900" dirty="0">
              <a:latin typeface="+mn-lt"/>
            </a:endParaRPr>
          </a:p>
        </p:txBody>
      </p:sp>
    </p:spTree>
    <p:extLst>
      <p:ext uri="{BB962C8B-B14F-4D97-AF65-F5344CB8AC3E}">
        <p14:creationId xmlns:p14="http://schemas.microsoft.com/office/powerpoint/2010/main" val="30458155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89B882B-A233-6161-FDFA-1818CC642C83}"/>
              </a:ext>
            </a:extLst>
          </p:cNvPr>
          <p:cNvSpPr>
            <a:spLocks noGrp="1"/>
          </p:cNvSpPr>
          <p:nvPr>
            <p:ph type="title"/>
          </p:nvPr>
        </p:nvSpPr>
        <p:spPr>
          <a:xfrm>
            <a:off x="838200" y="182880"/>
            <a:ext cx="10515600" cy="1325880"/>
          </a:xfrm>
        </p:spPr>
        <p:txBody>
          <a:bodyPr/>
          <a:lstStyle/>
          <a:p>
            <a:pPr>
              <a:tabLst>
                <a:tab pos="6007100" algn="l"/>
              </a:tabLst>
            </a:pPr>
            <a:r>
              <a:rPr lang="en-US" altLang="en-US" dirty="0">
                <a:solidFill>
                  <a:prstClr val="black"/>
                </a:solidFill>
              </a:rPr>
              <a:t>Reasons for Ethical Responsibility </a:t>
            </a:r>
            <a:r>
              <a:rPr lang="en-US" altLang="en-US" sz="3500" dirty="0">
                <a:solidFill>
                  <a:prstClr val="black"/>
                </a:solidFill>
              </a:rPr>
              <a:t>(continued)</a:t>
            </a:r>
            <a:endParaRPr lang="en-US" sz="1600" dirty="0"/>
          </a:p>
        </p:txBody>
      </p:sp>
      <p:sp>
        <p:nvSpPr>
          <p:cNvPr id="3" name="Content Placeholder 2">
            <a:extLst>
              <a:ext uri="{FF2B5EF4-FFF2-40B4-BE49-F238E27FC236}">
                <a16:creationId xmlns:a16="http://schemas.microsoft.com/office/drawing/2014/main" id="{9B86B871-8B6C-89AD-54C5-902B85BACE8D}"/>
              </a:ext>
            </a:extLst>
          </p:cNvPr>
          <p:cNvSpPr>
            <a:spLocks noGrp="1"/>
          </p:cNvSpPr>
          <p:nvPr>
            <p:ph idx="1"/>
          </p:nvPr>
        </p:nvSpPr>
        <p:spPr>
          <a:xfrm>
            <a:off x="838200" y="1828799"/>
            <a:ext cx="10439400" cy="4705349"/>
          </a:xfrm>
        </p:spPr>
        <p:txBody>
          <a:bodyPr>
            <a:normAutofit/>
          </a:bodyPr>
          <a:lstStyle/>
          <a:p>
            <a:pPr marL="347472" lvl="0" indent="-347472">
              <a:lnSpc>
                <a:spcPct val="90000"/>
              </a:lnSpc>
              <a:spcBef>
                <a:spcPts val="1000"/>
              </a:spcBef>
              <a:buClr>
                <a:schemeClr val="tx1"/>
              </a:buClr>
              <a:buFont typeface="Arial" panose="020B0604020202020204" pitchFamily="34" charset="0"/>
              <a:buChar char="•"/>
            </a:pPr>
            <a:r>
              <a:rPr lang="en-US" altLang="en-US" sz="3200" dirty="0">
                <a:solidFill>
                  <a:prstClr val="black"/>
                </a:solidFill>
              </a:rPr>
              <a:t>Corporate decision-making clearly has an impact on more people than just the shareholders and the managers.</a:t>
            </a:r>
          </a:p>
          <a:p>
            <a:pPr marL="347472" lvl="0" indent="-347472">
              <a:lnSpc>
                <a:spcPct val="90000"/>
              </a:lnSpc>
              <a:spcBef>
                <a:spcPts val="1000"/>
              </a:spcBef>
              <a:buClr>
                <a:schemeClr val="tx1"/>
              </a:buClr>
              <a:buFont typeface="Arial" panose="020B0604020202020204" pitchFamily="34" charset="0"/>
              <a:buChar char="•"/>
            </a:pPr>
            <a:r>
              <a:rPr lang="en-US" altLang="en-US" sz="3200" dirty="0">
                <a:solidFill>
                  <a:prstClr val="black"/>
                </a:solidFill>
              </a:rPr>
              <a:t>Many stakeholder groups should be taken into consideration when corporate managers make decisions.</a:t>
            </a:r>
          </a:p>
          <a:p>
            <a:pPr marL="347472" lvl="0" indent="-347472">
              <a:lnSpc>
                <a:spcPct val="90000"/>
              </a:lnSpc>
              <a:spcBef>
                <a:spcPts val="1000"/>
              </a:spcBef>
              <a:buClr>
                <a:schemeClr val="tx1"/>
              </a:buClr>
              <a:buFont typeface="Arial" panose="020B0604020202020204" pitchFamily="34" charset="0"/>
              <a:buChar char="•"/>
            </a:pPr>
            <a:r>
              <a:rPr lang="en-US" altLang="en-US" sz="3200" dirty="0">
                <a:solidFill>
                  <a:prstClr val="black"/>
                </a:solidFill>
              </a:rPr>
              <a:t>Accepting social responsibility is in the long-term interest of the corporation.</a:t>
            </a:r>
          </a:p>
        </p:txBody>
      </p:sp>
      <p:sp>
        <p:nvSpPr>
          <p:cNvPr id="6" name="Slide Number Placeholder 5">
            <a:extLst>
              <a:ext uri="{FF2B5EF4-FFF2-40B4-BE49-F238E27FC236}">
                <a16:creationId xmlns:a16="http://schemas.microsoft.com/office/drawing/2014/main" id="{DAFE251E-6B41-48F9-E9AA-40912127ABFF}"/>
              </a:ext>
            </a:extLst>
          </p:cNvPr>
          <p:cNvSpPr>
            <a:spLocks noGrp="1"/>
          </p:cNvSpPr>
          <p:nvPr>
            <p:ph type="sldNum" sz="quarter" idx="4"/>
          </p:nvPr>
        </p:nvSpPr>
        <p:spPr>
          <a:prstGeom prst="rect">
            <a:avLst/>
          </a:prstGeom>
        </p:spPr>
        <p:txBody>
          <a:bodyPr vert="horz" lIns="91440" tIns="45720" rIns="91440" bIns="45720" rtlCol="0" anchor="ctr"/>
          <a:lstStyle>
            <a:lvl1pPr algn="r">
              <a:defRPr sz="800">
                <a:solidFill>
                  <a:schemeClr val="tx1"/>
                </a:solidFill>
                <a:latin typeface="Calibri" panose="020F0502020204030204" pitchFamily="34" charset="0"/>
              </a:defRPr>
            </a:lvl1pPr>
          </a:lstStyle>
          <a:p>
            <a:fld id="{E61124D7-3D3F-409D-95D2-103C22DF228D}" type="slidenum">
              <a:rPr lang="en-US" sz="900" smtClean="0">
                <a:latin typeface="+mn-lt"/>
              </a:rPr>
              <a:pPr/>
              <a:t>32</a:t>
            </a:fld>
            <a:endParaRPr lang="en-US" sz="900" dirty="0">
              <a:latin typeface="+mn-lt"/>
            </a:endParaRPr>
          </a:p>
        </p:txBody>
      </p:sp>
    </p:spTree>
    <p:extLst>
      <p:ext uri="{BB962C8B-B14F-4D97-AF65-F5344CB8AC3E}">
        <p14:creationId xmlns:p14="http://schemas.microsoft.com/office/powerpoint/2010/main" val="397130891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89B882B-A233-6161-FDFA-1818CC642C83}"/>
              </a:ext>
            </a:extLst>
          </p:cNvPr>
          <p:cNvSpPr>
            <a:spLocks noGrp="1"/>
          </p:cNvSpPr>
          <p:nvPr>
            <p:ph type="title"/>
          </p:nvPr>
        </p:nvSpPr>
        <p:spPr>
          <a:xfrm>
            <a:off x="838200" y="182880"/>
            <a:ext cx="10515600" cy="1325880"/>
          </a:xfrm>
        </p:spPr>
        <p:txBody>
          <a:bodyPr/>
          <a:lstStyle/>
          <a:p>
            <a:pPr>
              <a:tabLst>
                <a:tab pos="6007100" algn="l"/>
              </a:tabLst>
            </a:pPr>
            <a:r>
              <a:rPr lang="en-US" altLang="en-US" dirty="0">
                <a:solidFill>
                  <a:prstClr val="black"/>
                </a:solidFill>
              </a:rPr>
              <a:t>Efforts to Promote Ethical Behavior</a:t>
            </a:r>
            <a:endParaRPr lang="en-US" sz="1600" dirty="0"/>
          </a:p>
        </p:txBody>
      </p:sp>
      <p:sp>
        <p:nvSpPr>
          <p:cNvPr id="3" name="Content Placeholder 2">
            <a:extLst>
              <a:ext uri="{FF2B5EF4-FFF2-40B4-BE49-F238E27FC236}">
                <a16:creationId xmlns:a16="http://schemas.microsoft.com/office/drawing/2014/main" id="{9B86B871-8B6C-89AD-54C5-902B85BACE8D}"/>
              </a:ext>
            </a:extLst>
          </p:cNvPr>
          <p:cNvSpPr>
            <a:spLocks noGrp="1"/>
          </p:cNvSpPr>
          <p:nvPr>
            <p:ph idx="1"/>
          </p:nvPr>
        </p:nvSpPr>
        <p:spPr>
          <a:xfrm>
            <a:off x="838200" y="1828799"/>
            <a:ext cx="10210800" cy="4705349"/>
          </a:xfrm>
        </p:spPr>
        <p:txBody>
          <a:bodyPr>
            <a:normAutofit/>
          </a:bodyPr>
          <a:lstStyle/>
          <a:p>
            <a:pPr lvl="0">
              <a:lnSpc>
                <a:spcPct val="90000"/>
              </a:lnSpc>
              <a:spcBef>
                <a:spcPts val="1000"/>
              </a:spcBef>
              <a:buClr>
                <a:srgbClr val="9900CC"/>
              </a:buClr>
            </a:pPr>
            <a:r>
              <a:rPr lang="en-US" altLang="en-US" sz="3200" dirty="0">
                <a:solidFill>
                  <a:prstClr val="black"/>
                </a:solidFill>
              </a:rPr>
              <a:t>Statutes now permit managers to consider factors other than profit in making decisions.</a:t>
            </a:r>
          </a:p>
          <a:p>
            <a:pPr marL="347472" lvl="1" indent="-347472">
              <a:lnSpc>
                <a:spcPct val="90000"/>
              </a:lnSpc>
              <a:spcBef>
                <a:spcPts val="500"/>
              </a:spcBef>
              <a:buClr>
                <a:schemeClr val="tx1"/>
              </a:buClr>
            </a:pPr>
            <a:r>
              <a:rPr lang="en-US" altLang="en-US" sz="2800" dirty="0">
                <a:solidFill>
                  <a:prstClr val="black"/>
                </a:solidFill>
              </a:rPr>
              <a:t>Economic well-being of the nation, the state, and the local community.</a:t>
            </a:r>
          </a:p>
          <a:p>
            <a:pPr marL="347472" lvl="1" indent="-347472">
              <a:lnSpc>
                <a:spcPct val="90000"/>
              </a:lnSpc>
              <a:spcBef>
                <a:spcPts val="500"/>
              </a:spcBef>
              <a:buClr>
                <a:schemeClr val="tx1"/>
              </a:buClr>
            </a:pPr>
            <a:r>
              <a:rPr lang="en-US" altLang="en-US" sz="2800" dirty="0">
                <a:solidFill>
                  <a:prstClr val="black"/>
                </a:solidFill>
              </a:rPr>
              <a:t>Interests of employees, consumers, and suppliers.</a:t>
            </a:r>
          </a:p>
          <a:p>
            <a:pPr marL="347472" lvl="1" indent="-347472">
              <a:lnSpc>
                <a:spcPct val="90000"/>
              </a:lnSpc>
              <a:spcBef>
                <a:spcPts val="500"/>
              </a:spcBef>
              <a:buClr>
                <a:schemeClr val="tx1"/>
              </a:buClr>
            </a:pPr>
            <a:r>
              <a:rPr lang="en-US" altLang="en-US" sz="2800" dirty="0">
                <a:solidFill>
                  <a:prstClr val="black"/>
                </a:solidFill>
              </a:rPr>
              <a:t>The betterment of the environment, the economy, and the overall social structure.</a:t>
            </a:r>
          </a:p>
        </p:txBody>
      </p:sp>
      <p:sp>
        <p:nvSpPr>
          <p:cNvPr id="6" name="Slide Number Placeholder 5">
            <a:extLst>
              <a:ext uri="{FF2B5EF4-FFF2-40B4-BE49-F238E27FC236}">
                <a16:creationId xmlns:a16="http://schemas.microsoft.com/office/drawing/2014/main" id="{DAFE251E-6B41-48F9-E9AA-40912127ABFF}"/>
              </a:ext>
            </a:extLst>
          </p:cNvPr>
          <p:cNvSpPr>
            <a:spLocks noGrp="1"/>
          </p:cNvSpPr>
          <p:nvPr>
            <p:ph type="sldNum" sz="quarter" idx="4"/>
          </p:nvPr>
        </p:nvSpPr>
        <p:spPr>
          <a:prstGeom prst="rect">
            <a:avLst/>
          </a:prstGeom>
        </p:spPr>
        <p:txBody>
          <a:bodyPr vert="horz" lIns="91440" tIns="45720" rIns="91440" bIns="45720" rtlCol="0" anchor="ctr"/>
          <a:lstStyle>
            <a:lvl1pPr algn="r">
              <a:defRPr sz="800">
                <a:solidFill>
                  <a:schemeClr val="tx1"/>
                </a:solidFill>
                <a:latin typeface="Calibri" panose="020F0502020204030204" pitchFamily="34" charset="0"/>
              </a:defRPr>
            </a:lvl1pPr>
          </a:lstStyle>
          <a:p>
            <a:fld id="{E61124D7-3D3F-409D-95D2-103C22DF228D}" type="slidenum">
              <a:rPr lang="en-US" sz="900" smtClean="0">
                <a:latin typeface="+mn-lt"/>
              </a:rPr>
              <a:pPr/>
              <a:t>33</a:t>
            </a:fld>
            <a:endParaRPr lang="en-US" sz="900" dirty="0">
              <a:latin typeface="+mn-lt"/>
            </a:endParaRPr>
          </a:p>
        </p:txBody>
      </p:sp>
    </p:spTree>
    <p:extLst>
      <p:ext uri="{BB962C8B-B14F-4D97-AF65-F5344CB8AC3E}">
        <p14:creationId xmlns:p14="http://schemas.microsoft.com/office/powerpoint/2010/main" val="366475422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89B882B-A233-6161-FDFA-1818CC642C83}"/>
              </a:ext>
            </a:extLst>
          </p:cNvPr>
          <p:cNvSpPr>
            <a:spLocks noGrp="1"/>
          </p:cNvSpPr>
          <p:nvPr>
            <p:ph type="title"/>
          </p:nvPr>
        </p:nvSpPr>
        <p:spPr>
          <a:xfrm>
            <a:off x="838200" y="182880"/>
            <a:ext cx="10515600" cy="1325880"/>
          </a:xfrm>
        </p:spPr>
        <p:txBody>
          <a:bodyPr/>
          <a:lstStyle/>
          <a:p>
            <a:pPr>
              <a:tabLst>
                <a:tab pos="6007100" algn="l"/>
              </a:tabLst>
            </a:pPr>
            <a:r>
              <a:rPr lang="en-US" altLang="en-US" dirty="0">
                <a:solidFill>
                  <a:prstClr val="black"/>
                </a:solidFill>
              </a:rPr>
              <a:t>The Relationship between Law and Ethics</a:t>
            </a:r>
            <a:endParaRPr lang="en-US" sz="1600" dirty="0"/>
          </a:p>
        </p:txBody>
      </p:sp>
      <p:sp>
        <p:nvSpPr>
          <p:cNvPr id="3" name="Content Placeholder 2">
            <a:extLst>
              <a:ext uri="{FF2B5EF4-FFF2-40B4-BE49-F238E27FC236}">
                <a16:creationId xmlns:a16="http://schemas.microsoft.com/office/drawing/2014/main" id="{9B86B871-8B6C-89AD-54C5-902B85BACE8D}"/>
              </a:ext>
            </a:extLst>
          </p:cNvPr>
          <p:cNvSpPr>
            <a:spLocks noGrp="1"/>
          </p:cNvSpPr>
          <p:nvPr>
            <p:ph idx="1"/>
          </p:nvPr>
        </p:nvSpPr>
        <p:spPr>
          <a:xfrm>
            <a:off x="838200" y="1828799"/>
            <a:ext cx="10515600" cy="4705349"/>
          </a:xfrm>
        </p:spPr>
        <p:txBody>
          <a:bodyPr>
            <a:normAutofit/>
          </a:bodyPr>
          <a:lstStyle/>
          <a:p>
            <a:pPr marL="347472" lvl="0" indent="-347472">
              <a:lnSpc>
                <a:spcPct val="90000"/>
              </a:lnSpc>
              <a:spcBef>
                <a:spcPts val="1000"/>
              </a:spcBef>
              <a:buClr>
                <a:schemeClr val="tx1"/>
              </a:buClr>
              <a:buFont typeface="Arial" panose="020B0604020202020204" pitchFamily="34" charset="0"/>
              <a:buChar char="•"/>
            </a:pPr>
            <a:r>
              <a:rPr lang="en-US" altLang="en-US" sz="3200" dirty="0">
                <a:solidFill>
                  <a:prstClr val="black"/>
                </a:solidFill>
              </a:rPr>
              <a:t>The law is needed because, though people know better, they do not always follow ethical principles.</a:t>
            </a:r>
          </a:p>
          <a:p>
            <a:pPr marL="347472" lvl="0" indent="-347472">
              <a:lnSpc>
                <a:spcPct val="90000"/>
              </a:lnSpc>
              <a:spcBef>
                <a:spcPts val="1000"/>
              </a:spcBef>
              <a:buClr>
                <a:schemeClr val="tx1"/>
              </a:buClr>
              <a:buFont typeface="Arial" panose="020B0604020202020204" pitchFamily="34" charset="0"/>
              <a:buChar char="•"/>
            </a:pPr>
            <a:r>
              <a:rPr lang="en-US" altLang="en-US" sz="3200" dirty="0">
                <a:solidFill>
                  <a:prstClr val="black"/>
                </a:solidFill>
              </a:rPr>
              <a:t>Ethical principles can tell us what is right but cannot stop us from doing wrong.</a:t>
            </a:r>
          </a:p>
          <a:p>
            <a:pPr marL="347472" lvl="0" indent="-347472">
              <a:lnSpc>
                <a:spcPct val="90000"/>
              </a:lnSpc>
              <a:spcBef>
                <a:spcPts val="1000"/>
              </a:spcBef>
              <a:buClr>
                <a:schemeClr val="tx1"/>
              </a:buClr>
              <a:buFont typeface="Arial" panose="020B0604020202020204" pitchFamily="34" charset="0"/>
              <a:buChar char="•"/>
            </a:pPr>
            <a:r>
              <a:rPr lang="en-US" altLang="en-US" sz="3200" dirty="0">
                <a:solidFill>
                  <a:prstClr val="black"/>
                </a:solidFill>
              </a:rPr>
              <a:t>The law can punish us if we choose to do wrong.</a:t>
            </a:r>
          </a:p>
        </p:txBody>
      </p:sp>
      <p:sp>
        <p:nvSpPr>
          <p:cNvPr id="6" name="Slide Number Placeholder 5">
            <a:extLst>
              <a:ext uri="{FF2B5EF4-FFF2-40B4-BE49-F238E27FC236}">
                <a16:creationId xmlns:a16="http://schemas.microsoft.com/office/drawing/2014/main" id="{DAFE251E-6B41-48F9-E9AA-40912127ABFF}"/>
              </a:ext>
            </a:extLst>
          </p:cNvPr>
          <p:cNvSpPr>
            <a:spLocks noGrp="1"/>
          </p:cNvSpPr>
          <p:nvPr>
            <p:ph type="sldNum" sz="quarter" idx="4"/>
          </p:nvPr>
        </p:nvSpPr>
        <p:spPr>
          <a:prstGeom prst="rect">
            <a:avLst/>
          </a:prstGeom>
        </p:spPr>
        <p:txBody>
          <a:bodyPr vert="horz" lIns="91440" tIns="45720" rIns="91440" bIns="45720" rtlCol="0" anchor="ctr"/>
          <a:lstStyle>
            <a:lvl1pPr algn="r">
              <a:defRPr sz="800">
                <a:solidFill>
                  <a:schemeClr val="tx1"/>
                </a:solidFill>
                <a:latin typeface="Calibri" panose="020F0502020204030204" pitchFamily="34" charset="0"/>
              </a:defRPr>
            </a:lvl1pPr>
          </a:lstStyle>
          <a:p>
            <a:fld id="{E61124D7-3D3F-409D-95D2-103C22DF228D}" type="slidenum">
              <a:rPr lang="en-US" sz="900" smtClean="0">
                <a:latin typeface="+mn-lt"/>
              </a:rPr>
              <a:pPr/>
              <a:t>34</a:t>
            </a:fld>
            <a:endParaRPr lang="en-US" sz="900" dirty="0">
              <a:latin typeface="+mn-lt"/>
            </a:endParaRPr>
          </a:p>
        </p:txBody>
      </p:sp>
    </p:spTree>
    <p:extLst>
      <p:ext uri="{BB962C8B-B14F-4D97-AF65-F5344CB8AC3E}">
        <p14:creationId xmlns:p14="http://schemas.microsoft.com/office/powerpoint/2010/main" val="10778922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89B882B-A233-6161-FDFA-1818CC642C83}"/>
              </a:ext>
            </a:extLst>
          </p:cNvPr>
          <p:cNvSpPr>
            <a:spLocks noGrp="1"/>
          </p:cNvSpPr>
          <p:nvPr>
            <p:ph type="title"/>
          </p:nvPr>
        </p:nvSpPr>
        <p:spPr>
          <a:xfrm>
            <a:off x="838200" y="182880"/>
            <a:ext cx="10515600" cy="1325880"/>
          </a:xfrm>
        </p:spPr>
        <p:txBody>
          <a:bodyPr/>
          <a:lstStyle/>
          <a:p>
            <a:pPr>
              <a:tabLst>
                <a:tab pos="6007100" algn="l"/>
              </a:tabLst>
            </a:pPr>
            <a:r>
              <a:rPr lang="en-US" altLang="en-US" dirty="0">
                <a:solidFill>
                  <a:prstClr val="black"/>
                </a:solidFill>
              </a:rPr>
              <a:t>Ethical and Legal Anarchy</a:t>
            </a:r>
            <a:endParaRPr lang="en-US" sz="1600" dirty="0"/>
          </a:p>
        </p:txBody>
      </p:sp>
      <p:sp>
        <p:nvSpPr>
          <p:cNvPr id="3" name="Content Placeholder 2">
            <a:extLst>
              <a:ext uri="{FF2B5EF4-FFF2-40B4-BE49-F238E27FC236}">
                <a16:creationId xmlns:a16="http://schemas.microsoft.com/office/drawing/2014/main" id="{9B86B871-8B6C-89AD-54C5-902B85BACE8D}"/>
              </a:ext>
            </a:extLst>
          </p:cNvPr>
          <p:cNvSpPr>
            <a:spLocks noGrp="1"/>
          </p:cNvSpPr>
          <p:nvPr>
            <p:ph idx="1"/>
          </p:nvPr>
        </p:nvSpPr>
        <p:spPr>
          <a:xfrm>
            <a:off x="838200" y="1828799"/>
            <a:ext cx="10287000" cy="4705349"/>
          </a:xfrm>
        </p:spPr>
        <p:txBody>
          <a:bodyPr>
            <a:normAutofit/>
          </a:bodyPr>
          <a:lstStyle/>
          <a:p>
            <a:pPr lvl="0">
              <a:lnSpc>
                <a:spcPct val="90000"/>
              </a:lnSpc>
              <a:spcBef>
                <a:spcPts val="1000"/>
              </a:spcBef>
              <a:buClr>
                <a:srgbClr val="9900CC"/>
              </a:buClr>
            </a:pPr>
            <a:r>
              <a:rPr lang="fr-FR" sz="3200" dirty="0">
                <a:solidFill>
                  <a:prstClr val="black"/>
                </a:solidFill>
              </a:rPr>
              <a:t>Kropotkin and Jean Jacques Rousseau.</a:t>
            </a:r>
          </a:p>
          <a:p>
            <a:pPr marL="347472" lvl="1" indent="-347472">
              <a:lnSpc>
                <a:spcPct val="90000"/>
              </a:lnSpc>
              <a:spcBef>
                <a:spcPts val="500"/>
              </a:spcBef>
              <a:buClr>
                <a:schemeClr val="tx1"/>
              </a:buClr>
              <a:tabLst>
                <a:tab pos="7599363" algn="l"/>
              </a:tabLst>
            </a:pPr>
            <a:r>
              <a:rPr lang="en-US" sz="2800" dirty="0">
                <a:solidFill>
                  <a:prstClr val="black"/>
                </a:solidFill>
              </a:rPr>
              <a:t>Believed that a little anarchy now and again is useful, despite the horrors that often result in such a state, but only when what emerges from that period of anarchy is a system blessed by legal and ethical harmony.</a:t>
            </a:r>
          </a:p>
          <a:p>
            <a:pPr lvl="0">
              <a:lnSpc>
                <a:spcPct val="90000"/>
              </a:lnSpc>
              <a:spcBef>
                <a:spcPts val="1000"/>
              </a:spcBef>
              <a:buClr>
                <a:srgbClr val="9900CC"/>
              </a:buClr>
            </a:pPr>
            <a:r>
              <a:rPr lang="en-US" sz="3200" b="1" dirty="0">
                <a:solidFill>
                  <a:prstClr val="black"/>
                </a:solidFill>
              </a:rPr>
              <a:t>Appretiare.</a:t>
            </a:r>
          </a:p>
          <a:p>
            <a:pPr marL="347472" lvl="1" indent="-347472">
              <a:lnSpc>
                <a:spcPct val="90000"/>
              </a:lnSpc>
              <a:spcBef>
                <a:spcPts val="500"/>
              </a:spcBef>
              <a:buClr>
                <a:schemeClr val="tx1"/>
              </a:buClr>
              <a:tabLst>
                <a:tab pos="7599363" algn="l"/>
              </a:tabLst>
            </a:pPr>
            <a:r>
              <a:rPr lang="en-US" sz="2800" dirty="0">
                <a:solidFill>
                  <a:prstClr val="black"/>
                </a:solidFill>
              </a:rPr>
              <a:t>Doing one’s duty in a cooperative and nonselfish way creates harmony in the society, evokes appreciation from other members of that society, and gives each person a feeling of self-worth that goes way beyond anything that mere money can do.</a:t>
            </a:r>
          </a:p>
        </p:txBody>
      </p:sp>
      <p:sp>
        <p:nvSpPr>
          <p:cNvPr id="6" name="Slide Number Placeholder 5">
            <a:extLst>
              <a:ext uri="{FF2B5EF4-FFF2-40B4-BE49-F238E27FC236}">
                <a16:creationId xmlns:a16="http://schemas.microsoft.com/office/drawing/2014/main" id="{DAFE251E-6B41-48F9-E9AA-40912127ABFF}"/>
              </a:ext>
            </a:extLst>
          </p:cNvPr>
          <p:cNvSpPr>
            <a:spLocks noGrp="1"/>
          </p:cNvSpPr>
          <p:nvPr>
            <p:ph type="sldNum" sz="quarter" idx="4"/>
          </p:nvPr>
        </p:nvSpPr>
        <p:spPr>
          <a:prstGeom prst="rect">
            <a:avLst/>
          </a:prstGeom>
        </p:spPr>
        <p:txBody>
          <a:bodyPr vert="horz" lIns="91440" tIns="45720" rIns="91440" bIns="45720" rtlCol="0" anchor="ctr"/>
          <a:lstStyle>
            <a:lvl1pPr algn="r">
              <a:defRPr sz="800">
                <a:solidFill>
                  <a:schemeClr val="tx1"/>
                </a:solidFill>
                <a:latin typeface="Calibri" panose="020F0502020204030204" pitchFamily="34" charset="0"/>
              </a:defRPr>
            </a:lvl1pPr>
          </a:lstStyle>
          <a:p>
            <a:fld id="{E61124D7-3D3F-409D-95D2-103C22DF228D}" type="slidenum">
              <a:rPr lang="en-US" sz="900" smtClean="0">
                <a:latin typeface="+mn-lt"/>
              </a:rPr>
              <a:pPr/>
              <a:t>35</a:t>
            </a:fld>
            <a:endParaRPr lang="en-US" sz="900" dirty="0">
              <a:latin typeface="+mn-lt"/>
            </a:endParaRPr>
          </a:p>
        </p:txBody>
      </p:sp>
    </p:spTree>
    <p:extLst>
      <p:ext uri="{BB962C8B-B14F-4D97-AF65-F5344CB8AC3E}">
        <p14:creationId xmlns:p14="http://schemas.microsoft.com/office/powerpoint/2010/main" val="173943422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hidden="1">
            <a:extLst>
              <a:ext uri="{FF2B5EF4-FFF2-40B4-BE49-F238E27FC236}">
                <a16:creationId xmlns:a16="http://schemas.microsoft.com/office/drawing/2014/main" id="{0356FB02-8745-4C06-B87A-DF51AA24C434}"/>
              </a:ext>
            </a:extLst>
          </p:cNvPr>
          <p:cNvSpPr>
            <a:spLocks noGrp="1"/>
          </p:cNvSpPr>
          <p:nvPr>
            <p:ph type="title"/>
          </p:nvPr>
        </p:nvSpPr>
        <p:spPr/>
        <p:txBody>
          <a:bodyPr/>
          <a:lstStyle/>
          <a:p>
            <a:r>
              <a:rPr lang="en-US" dirty="0"/>
              <a:t>End of Main Content</a:t>
            </a:r>
          </a:p>
        </p:txBody>
      </p:sp>
      <p:sp>
        <p:nvSpPr>
          <p:cNvPr id="3" name="Footer Placeholder 2">
            <a:extLst>
              <a:ext uri="{FF2B5EF4-FFF2-40B4-BE49-F238E27FC236}">
                <a16:creationId xmlns:a16="http://schemas.microsoft.com/office/drawing/2014/main" id="{36F9FFD6-EAD9-490C-B7CF-0BD3FC9AF99C}"/>
              </a:ext>
            </a:extLst>
          </p:cNvPr>
          <p:cNvSpPr>
            <a:spLocks noGrp="1"/>
          </p:cNvSpPr>
          <p:nvPr>
            <p:ph type="ftr" sz="quarter" idx="4294967295"/>
          </p:nvPr>
        </p:nvSpPr>
        <p:spPr>
          <a:xfrm>
            <a:off x="0" y="6491068"/>
            <a:ext cx="12192000" cy="381000"/>
          </a:xfrm>
          <a:prstGeom prst="rect">
            <a:avLst/>
          </a:prstGeom>
        </p:spPr>
        <p:txBody>
          <a:bodyPr anchor="ctr"/>
          <a:lstStyle/>
          <a:p>
            <a:pPr algn="ctr"/>
            <a:r>
              <a:rPr lang="en-US" sz="900" dirty="0">
                <a:cs typeface="Calibri" panose="020F0502020204030204" pitchFamily="34" charset="0"/>
              </a:rPr>
              <a:t>© McGraw Hill LLC. All rights reserved. No reproduction or distribution without the prior written consent of McGraw Hill LLC.</a:t>
            </a:r>
          </a:p>
        </p:txBody>
      </p:sp>
    </p:spTree>
    <p:extLst>
      <p:ext uri="{BB962C8B-B14F-4D97-AF65-F5344CB8AC3E}">
        <p14:creationId xmlns:p14="http://schemas.microsoft.com/office/powerpoint/2010/main" val="10930018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89B882B-A233-6161-FDFA-1818CC642C83}"/>
              </a:ext>
            </a:extLst>
          </p:cNvPr>
          <p:cNvSpPr>
            <a:spLocks noGrp="1"/>
          </p:cNvSpPr>
          <p:nvPr>
            <p:ph type="title"/>
          </p:nvPr>
        </p:nvSpPr>
        <p:spPr/>
        <p:txBody>
          <a:bodyPr/>
          <a:lstStyle/>
          <a:p>
            <a:r>
              <a:rPr kumimoji="0" lang="en-US" altLang="en-US" sz="4400" b="0" i="0" u="none" strike="noStrike" kern="1200" cap="none" spc="0" normalizeH="0" baseline="0" noProof="0" dirty="0">
                <a:ln>
                  <a:noFill/>
                </a:ln>
                <a:solidFill>
                  <a:prstClr val="black"/>
                </a:solidFill>
                <a:effectLst/>
                <a:uLnTx/>
                <a:uFillTx/>
                <a:ea typeface="+mj-ea"/>
                <a:cs typeface="+mj-cs"/>
              </a:rPr>
              <a:t>Question (1)</a:t>
            </a:r>
            <a:endParaRPr lang="en-US" sz="1600" dirty="0"/>
          </a:p>
        </p:txBody>
      </p:sp>
      <p:sp>
        <p:nvSpPr>
          <p:cNvPr id="3" name="Content Placeholder 2">
            <a:extLst>
              <a:ext uri="{FF2B5EF4-FFF2-40B4-BE49-F238E27FC236}">
                <a16:creationId xmlns:a16="http://schemas.microsoft.com/office/drawing/2014/main" id="{9B86B871-8B6C-89AD-54C5-902B85BACE8D}"/>
              </a:ext>
            </a:extLst>
          </p:cNvPr>
          <p:cNvSpPr>
            <a:spLocks noGrp="1"/>
          </p:cNvSpPr>
          <p:nvPr>
            <p:ph idx="1"/>
          </p:nvPr>
        </p:nvSpPr>
        <p:spPr>
          <a:xfrm>
            <a:off x="838200" y="1828801"/>
            <a:ext cx="10363200" cy="4078832"/>
          </a:xfrm>
        </p:spPr>
        <p:txBody>
          <a:bodyPr>
            <a:normAutofit/>
          </a:bodyPr>
          <a:lstStyle/>
          <a:p>
            <a:pPr marL="347472" lvl="0" indent="-347472">
              <a:spcBef>
                <a:spcPts val="1000"/>
              </a:spcBef>
              <a:buClr>
                <a:schemeClr val="tx1"/>
              </a:buClr>
              <a:buFont typeface="Arial" panose="020B0604020202020204" pitchFamily="34" charset="0"/>
              <a:buChar char="•"/>
              <a:defRPr/>
            </a:pPr>
            <a:r>
              <a:rPr lang="en-US" altLang="en-US" sz="3200" dirty="0">
                <a:solidFill>
                  <a:prstClr val="black"/>
                </a:solidFill>
              </a:rPr>
              <a:t>What defines the duties and rights of the people?</a:t>
            </a:r>
            <a:endParaRPr kumimoji="0" lang="en-US" altLang="en-US" sz="3200" b="0" i="0" u="none" strike="noStrike" kern="1200" cap="none" spc="0" normalizeH="0" baseline="0" noProof="0" dirty="0">
              <a:ln>
                <a:noFill/>
              </a:ln>
              <a:solidFill>
                <a:prstClr val="black"/>
              </a:solidFill>
              <a:effectLst/>
              <a:uLnTx/>
              <a:uFillTx/>
              <a:ea typeface="+mn-ea"/>
              <a:cs typeface="+mn-cs"/>
            </a:endParaRPr>
          </a:p>
          <a:p>
            <a:pPr marL="347472" lvl="1" indent="0">
              <a:spcBef>
                <a:spcPts val="500"/>
              </a:spcBef>
              <a:buClr>
                <a:srgbClr val="3366FF"/>
              </a:buClr>
              <a:buNone/>
              <a:defRPr/>
            </a:pPr>
            <a:r>
              <a:rPr kumimoji="0" lang="en-US" altLang="en-US" sz="2800" b="0" i="0" u="none" strike="noStrike" kern="1200" cap="none" spc="0" normalizeH="0" baseline="0" noProof="0" dirty="0">
                <a:ln>
                  <a:noFill/>
                </a:ln>
                <a:solidFill>
                  <a:prstClr val="black"/>
                </a:solidFill>
                <a:effectLst/>
                <a:uLnTx/>
                <a:uFillTx/>
                <a:ea typeface="+mn-ea"/>
                <a:cs typeface="+mn-cs"/>
              </a:rPr>
              <a:t>A.	</a:t>
            </a:r>
            <a:r>
              <a:rPr lang="en-US" altLang="en-US" sz="2800" dirty="0">
                <a:solidFill>
                  <a:prstClr val="black"/>
                </a:solidFill>
              </a:rPr>
              <a:t>Ethics</a:t>
            </a:r>
            <a:endParaRPr kumimoji="0" lang="en-US" altLang="en-US" sz="2800" b="0" i="0" u="none" strike="noStrike" kern="1200" cap="none" spc="0" normalizeH="0" baseline="0" noProof="0" dirty="0">
              <a:ln>
                <a:noFill/>
              </a:ln>
              <a:solidFill>
                <a:prstClr val="black"/>
              </a:solidFill>
              <a:effectLst/>
              <a:uLnTx/>
              <a:uFillTx/>
              <a:ea typeface="+mn-ea"/>
              <a:cs typeface="+mn-cs"/>
            </a:endParaRPr>
          </a:p>
          <a:p>
            <a:pPr marL="347472" lvl="1" indent="0">
              <a:spcBef>
                <a:spcPts val="500"/>
              </a:spcBef>
              <a:buClr>
                <a:srgbClr val="3366FF"/>
              </a:buClr>
              <a:buNone/>
              <a:defRPr/>
            </a:pPr>
            <a:r>
              <a:rPr kumimoji="0" lang="en-US" altLang="en-US" sz="2800" b="0" i="0" u="none" strike="noStrike" kern="1200" cap="none" spc="0" normalizeH="0" baseline="0" noProof="0" dirty="0">
                <a:ln>
                  <a:noFill/>
                </a:ln>
                <a:solidFill>
                  <a:prstClr val="black"/>
                </a:solidFill>
                <a:effectLst/>
                <a:uLnTx/>
                <a:uFillTx/>
                <a:ea typeface="+mn-ea"/>
                <a:cs typeface="+mn-cs"/>
              </a:rPr>
              <a:t>B.	</a:t>
            </a:r>
            <a:r>
              <a:rPr lang="en-US" altLang="en-US" sz="2800" dirty="0">
                <a:solidFill>
                  <a:prstClr val="black"/>
                </a:solidFill>
              </a:rPr>
              <a:t>Values</a:t>
            </a:r>
            <a:endParaRPr kumimoji="0" lang="en-US" altLang="en-US" sz="2800" b="0" i="0" u="none" strike="noStrike" kern="1200" cap="none" spc="0" normalizeH="0" baseline="0" noProof="0" dirty="0">
              <a:ln>
                <a:noFill/>
              </a:ln>
              <a:solidFill>
                <a:prstClr val="black"/>
              </a:solidFill>
              <a:effectLst/>
              <a:uLnTx/>
              <a:uFillTx/>
              <a:ea typeface="+mn-ea"/>
              <a:cs typeface="+mn-cs"/>
            </a:endParaRPr>
          </a:p>
          <a:p>
            <a:pPr marL="347472" lvl="1" indent="0">
              <a:spcBef>
                <a:spcPts val="500"/>
              </a:spcBef>
              <a:buClr>
                <a:srgbClr val="3366FF"/>
              </a:buClr>
              <a:buNone/>
              <a:defRPr/>
            </a:pPr>
            <a:r>
              <a:rPr lang="en-US" altLang="en-US" sz="2800" dirty="0">
                <a:solidFill>
                  <a:prstClr val="black"/>
                </a:solidFill>
              </a:rPr>
              <a:t>C.	Morals</a:t>
            </a:r>
            <a:endParaRPr kumimoji="0" lang="en-US" altLang="en-US" sz="2800" b="0" i="0" u="none" strike="noStrike" kern="1200" cap="none" spc="0" normalizeH="0" baseline="0" noProof="0" dirty="0">
              <a:ln>
                <a:noFill/>
              </a:ln>
              <a:solidFill>
                <a:prstClr val="black"/>
              </a:solidFill>
              <a:effectLst/>
              <a:uLnTx/>
              <a:uFillTx/>
              <a:ea typeface="+mn-ea"/>
              <a:cs typeface="+mn-cs"/>
            </a:endParaRPr>
          </a:p>
          <a:p>
            <a:pPr marL="347472" lvl="1" indent="0">
              <a:spcBef>
                <a:spcPts val="500"/>
              </a:spcBef>
              <a:buClr>
                <a:srgbClr val="3366FF"/>
              </a:buClr>
              <a:buNone/>
              <a:defRPr/>
            </a:pPr>
            <a:r>
              <a:rPr kumimoji="0" lang="en-US" altLang="en-US" sz="2800" b="0" i="0" u="none" strike="noStrike" kern="1200" cap="none" spc="0" normalizeH="0" baseline="0" noProof="0" dirty="0">
                <a:ln>
                  <a:noFill/>
                </a:ln>
                <a:solidFill>
                  <a:prstClr val="black"/>
                </a:solidFill>
                <a:effectLst/>
                <a:uLnTx/>
                <a:uFillTx/>
                <a:ea typeface="+mn-ea"/>
                <a:cs typeface="+mn-cs"/>
              </a:rPr>
              <a:t>D.	</a:t>
            </a:r>
            <a:r>
              <a:rPr lang="en-US" altLang="en-US" sz="2800" dirty="0">
                <a:solidFill>
                  <a:prstClr val="black"/>
                </a:solidFill>
              </a:rPr>
              <a:t>Law</a:t>
            </a:r>
            <a:endParaRPr kumimoji="0" lang="en-US" altLang="en-US" sz="2800" b="0" i="0" u="none" strike="noStrike" kern="1200" cap="none" spc="0" normalizeH="0" baseline="0" noProof="0" dirty="0">
              <a:ln>
                <a:noFill/>
              </a:ln>
              <a:solidFill>
                <a:prstClr val="black"/>
              </a:solidFill>
              <a:effectLst/>
              <a:uLnTx/>
              <a:uFillTx/>
              <a:ea typeface="+mn-ea"/>
              <a:cs typeface="+mn-cs"/>
            </a:endParaRPr>
          </a:p>
        </p:txBody>
      </p:sp>
      <p:sp>
        <p:nvSpPr>
          <p:cNvPr id="6" name="Slide Number Placeholder 5">
            <a:extLst>
              <a:ext uri="{FF2B5EF4-FFF2-40B4-BE49-F238E27FC236}">
                <a16:creationId xmlns:a16="http://schemas.microsoft.com/office/drawing/2014/main" id="{DAFE251E-6B41-48F9-E9AA-40912127ABFF}"/>
              </a:ext>
            </a:extLst>
          </p:cNvPr>
          <p:cNvSpPr>
            <a:spLocks noGrp="1"/>
          </p:cNvSpPr>
          <p:nvPr>
            <p:ph type="sldNum" sz="quarter" idx="4"/>
          </p:nvPr>
        </p:nvSpPr>
        <p:spPr>
          <a:prstGeom prst="rect">
            <a:avLst/>
          </a:prstGeom>
        </p:spPr>
        <p:txBody>
          <a:bodyPr vert="horz" lIns="91440" tIns="45720" rIns="91440" bIns="45720" rtlCol="0" anchor="ctr"/>
          <a:lstStyle>
            <a:lvl1pPr algn="r">
              <a:defRPr sz="800">
                <a:solidFill>
                  <a:schemeClr val="tx1"/>
                </a:solidFill>
                <a:latin typeface="Calibri" panose="020F0502020204030204" pitchFamily="34" charset="0"/>
              </a:defRPr>
            </a:lvl1pPr>
          </a:lstStyle>
          <a:p>
            <a:fld id="{E61124D7-3D3F-409D-95D2-103C22DF228D}" type="slidenum">
              <a:rPr lang="en-US" sz="900" smtClean="0">
                <a:latin typeface="+mn-lt"/>
              </a:rPr>
              <a:pPr/>
              <a:t>4</a:t>
            </a:fld>
            <a:endParaRPr lang="en-US" sz="900" dirty="0">
              <a:latin typeface="+mn-lt"/>
            </a:endParaRPr>
          </a:p>
        </p:txBody>
      </p:sp>
    </p:spTree>
    <p:extLst>
      <p:ext uri="{BB962C8B-B14F-4D97-AF65-F5344CB8AC3E}">
        <p14:creationId xmlns:p14="http://schemas.microsoft.com/office/powerpoint/2010/main" val="36825782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89B882B-A233-6161-FDFA-1818CC642C83}"/>
              </a:ext>
            </a:extLst>
          </p:cNvPr>
          <p:cNvSpPr>
            <a:spLocks noGrp="1"/>
          </p:cNvSpPr>
          <p:nvPr>
            <p:ph type="title"/>
          </p:nvPr>
        </p:nvSpPr>
        <p:spPr/>
        <p:txBody>
          <a:bodyPr/>
          <a:lstStyle/>
          <a:p>
            <a:r>
              <a:rPr lang="en-US" altLang="en-US" dirty="0">
                <a:solidFill>
                  <a:prstClr val="black"/>
                </a:solidFill>
              </a:rPr>
              <a:t>The Law and Morality</a:t>
            </a:r>
            <a:endParaRPr lang="en-US" sz="1600" dirty="0"/>
          </a:p>
        </p:txBody>
      </p:sp>
      <p:sp>
        <p:nvSpPr>
          <p:cNvPr id="3" name="Content Placeholder 2">
            <a:extLst>
              <a:ext uri="{FF2B5EF4-FFF2-40B4-BE49-F238E27FC236}">
                <a16:creationId xmlns:a16="http://schemas.microsoft.com/office/drawing/2014/main" id="{9B86B871-8B6C-89AD-54C5-902B85BACE8D}"/>
              </a:ext>
            </a:extLst>
          </p:cNvPr>
          <p:cNvSpPr>
            <a:spLocks noGrp="1"/>
          </p:cNvSpPr>
          <p:nvPr>
            <p:ph idx="1"/>
          </p:nvPr>
        </p:nvSpPr>
        <p:spPr>
          <a:xfrm>
            <a:off x="838200" y="1828801"/>
            <a:ext cx="9982200" cy="4078832"/>
          </a:xfrm>
        </p:spPr>
        <p:txBody>
          <a:bodyPr>
            <a:normAutofit/>
          </a:bodyPr>
          <a:lstStyle/>
          <a:p>
            <a:pPr lvl="0">
              <a:spcBef>
                <a:spcPts val="1000"/>
              </a:spcBef>
              <a:buClr>
                <a:srgbClr val="9900CC"/>
              </a:buClr>
            </a:pPr>
            <a:r>
              <a:rPr lang="en-US" altLang="en-US" sz="3200" dirty="0">
                <a:solidFill>
                  <a:prstClr val="black"/>
                </a:solidFill>
              </a:rPr>
              <a:t>The </a:t>
            </a:r>
            <a:r>
              <a:rPr lang="en-US" altLang="en-US" sz="3200" b="1" dirty="0">
                <a:solidFill>
                  <a:prstClr val="black"/>
                </a:solidFill>
              </a:rPr>
              <a:t>law.</a:t>
            </a:r>
          </a:p>
          <a:p>
            <a:pPr marL="347472" lvl="1" indent="-347472">
              <a:spcBef>
                <a:spcPts val="500"/>
              </a:spcBef>
              <a:buClr>
                <a:schemeClr val="tx1"/>
              </a:buClr>
            </a:pPr>
            <a:r>
              <a:rPr lang="en-US" altLang="en-US" sz="2800" dirty="0">
                <a:solidFill>
                  <a:prstClr val="black"/>
                </a:solidFill>
              </a:rPr>
              <a:t>Consists of rules of conduct established by the government of a society to maintain harmony, stability, and justice.</a:t>
            </a:r>
          </a:p>
          <a:p>
            <a:pPr marL="347472" lvl="1" indent="-347472">
              <a:spcBef>
                <a:spcPts val="500"/>
              </a:spcBef>
              <a:buClr>
                <a:schemeClr val="tx1"/>
              </a:buClr>
            </a:pPr>
            <a:r>
              <a:rPr lang="en-US" altLang="en-US" sz="2800" dirty="0">
                <a:solidFill>
                  <a:prstClr val="black"/>
                </a:solidFill>
              </a:rPr>
              <a:t>Defines the duties and rights of the people.</a:t>
            </a:r>
          </a:p>
          <a:p>
            <a:pPr marL="347472" lvl="1" indent="-347472">
              <a:spcBef>
                <a:spcPts val="500"/>
              </a:spcBef>
              <a:buClr>
                <a:schemeClr val="tx1"/>
              </a:buClr>
            </a:pPr>
            <a:r>
              <a:rPr lang="en-US" altLang="en-US" sz="2800" dirty="0">
                <a:solidFill>
                  <a:prstClr val="black"/>
                </a:solidFill>
              </a:rPr>
              <a:t>Provides a way to protect the people by enforcing these rights and duties.</a:t>
            </a:r>
          </a:p>
          <a:p>
            <a:pPr marL="347472" lvl="1" indent="-347472">
              <a:spcBef>
                <a:spcPts val="500"/>
              </a:spcBef>
              <a:buClr>
                <a:schemeClr val="tx1"/>
              </a:buClr>
            </a:pPr>
            <a:r>
              <a:rPr lang="en-US" altLang="en-US" sz="2800" dirty="0">
                <a:solidFill>
                  <a:prstClr val="black"/>
                </a:solidFill>
              </a:rPr>
              <a:t>Is a means of civil management.</a:t>
            </a:r>
          </a:p>
        </p:txBody>
      </p:sp>
      <p:sp>
        <p:nvSpPr>
          <p:cNvPr id="6" name="Slide Number Placeholder 5">
            <a:extLst>
              <a:ext uri="{FF2B5EF4-FFF2-40B4-BE49-F238E27FC236}">
                <a16:creationId xmlns:a16="http://schemas.microsoft.com/office/drawing/2014/main" id="{DAFE251E-6B41-48F9-E9AA-40912127ABFF}"/>
              </a:ext>
            </a:extLst>
          </p:cNvPr>
          <p:cNvSpPr>
            <a:spLocks noGrp="1"/>
          </p:cNvSpPr>
          <p:nvPr>
            <p:ph type="sldNum" sz="quarter" idx="4"/>
          </p:nvPr>
        </p:nvSpPr>
        <p:spPr>
          <a:prstGeom prst="rect">
            <a:avLst/>
          </a:prstGeom>
        </p:spPr>
        <p:txBody>
          <a:bodyPr vert="horz" lIns="91440" tIns="45720" rIns="91440" bIns="45720" rtlCol="0" anchor="ctr"/>
          <a:lstStyle>
            <a:lvl1pPr algn="r">
              <a:defRPr sz="800">
                <a:solidFill>
                  <a:schemeClr val="tx1"/>
                </a:solidFill>
                <a:latin typeface="Calibri" panose="020F0502020204030204" pitchFamily="34" charset="0"/>
              </a:defRPr>
            </a:lvl1pPr>
          </a:lstStyle>
          <a:p>
            <a:fld id="{E61124D7-3D3F-409D-95D2-103C22DF228D}" type="slidenum">
              <a:rPr lang="en-US" sz="900" smtClean="0">
                <a:latin typeface="+mn-lt"/>
              </a:rPr>
              <a:pPr/>
              <a:t>5</a:t>
            </a:fld>
            <a:endParaRPr lang="en-US" sz="900" dirty="0">
              <a:latin typeface="+mn-lt"/>
            </a:endParaRPr>
          </a:p>
        </p:txBody>
      </p:sp>
    </p:spTree>
    <p:extLst>
      <p:ext uri="{BB962C8B-B14F-4D97-AF65-F5344CB8AC3E}">
        <p14:creationId xmlns:p14="http://schemas.microsoft.com/office/powerpoint/2010/main" val="36545578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89B882B-A233-6161-FDFA-1818CC642C83}"/>
              </a:ext>
            </a:extLst>
          </p:cNvPr>
          <p:cNvSpPr>
            <a:spLocks noGrp="1"/>
          </p:cNvSpPr>
          <p:nvPr>
            <p:ph type="title"/>
          </p:nvPr>
        </p:nvSpPr>
        <p:spPr/>
        <p:txBody>
          <a:bodyPr/>
          <a:lstStyle/>
          <a:p>
            <a:r>
              <a:rPr kumimoji="0" lang="en-US" altLang="en-US" sz="4400" b="0" i="0" u="none" strike="noStrike" kern="1200" cap="none" spc="0" normalizeH="0" baseline="0" noProof="0" dirty="0">
                <a:ln>
                  <a:noFill/>
                </a:ln>
                <a:solidFill>
                  <a:prstClr val="black"/>
                </a:solidFill>
                <a:effectLst/>
                <a:uLnTx/>
                <a:uFillTx/>
                <a:ea typeface="+mj-ea"/>
                <a:cs typeface="+mj-cs"/>
              </a:rPr>
              <a:t>Question (2)</a:t>
            </a:r>
            <a:endParaRPr lang="en-US" sz="1600" dirty="0"/>
          </a:p>
        </p:txBody>
      </p:sp>
      <p:sp>
        <p:nvSpPr>
          <p:cNvPr id="3" name="Content Placeholder 2">
            <a:extLst>
              <a:ext uri="{FF2B5EF4-FFF2-40B4-BE49-F238E27FC236}">
                <a16:creationId xmlns:a16="http://schemas.microsoft.com/office/drawing/2014/main" id="{9B86B871-8B6C-89AD-54C5-902B85BACE8D}"/>
              </a:ext>
            </a:extLst>
          </p:cNvPr>
          <p:cNvSpPr>
            <a:spLocks noGrp="1"/>
          </p:cNvSpPr>
          <p:nvPr>
            <p:ph idx="1"/>
          </p:nvPr>
        </p:nvSpPr>
        <p:spPr>
          <a:xfrm>
            <a:off x="838200" y="1828801"/>
            <a:ext cx="10363200" cy="4078832"/>
          </a:xfrm>
        </p:spPr>
        <p:txBody>
          <a:bodyPr>
            <a:normAutofit/>
          </a:bodyPr>
          <a:lstStyle/>
          <a:p>
            <a:pPr marL="347472" lvl="0" indent="-347472">
              <a:spcBef>
                <a:spcPts val="1000"/>
              </a:spcBef>
              <a:buClr>
                <a:schemeClr val="tx1"/>
              </a:buClr>
              <a:buFont typeface="Arial" panose="020B0604020202020204" pitchFamily="34" charset="0"/>
              <a:buChar char="•"/>
              <a:defRPr/>
            </a:pPr>
            <a:r>
              <a:rPr lang="en-US" altLang="en-US" sz="3200" dirty="0">
                <a:solidFill>
                  <a:prstClr val="black"/>
                </a:solidFill>
              </a:rPr>
              <a:t>What are values that govern the difference between right and wrong and good and evil?</a:t>
            </a:r>
            <a:endParaRPr kumimoji="0" lang="en-US" altLang="en-US" sz="3200" b="0" i="0" u="none" strike="noStrike" kern="1200" cap="none" spc="0" normalizeH="0" baseline="0" noProof="0" dirty="0">
              <a:ln>
                <a:noFill/>
              </a:ln>
              <a:solidFill>
                <a:prstClr val="black"/>
              </a:solidFill>
              <a:effectLst/>
              <a:uLnTx/>
              <a:uFillTx/>
              <a:ea typeface="+mn-ea"/>
              <a:cs typeface="+mn-cs"/>
            </a:endParaRPr>
          </a:p>
          <a:p>
            <a:pPr marL="347472" lvl="1" indent="0">
              <a:spcBef>
                <a:spcPts val="500"/>
              </a:spcBef>
              <a:buClr>
                <a:srgbClr val="3366FF"/>
              </a:buClr>
              <a:buNone/>
              <a:defRPr/>
            </a:pPr>
            <a:r>
              <a:rPr kumimoji="0" lang="en-US" altLang="en-US" sz="2800" b="0" i="0" u="none" strike="noStrike" kern="1200" cap="none" spc="0" normalizeH="0" baseline="0" noProof="0" dirty="0">
                <a:ln>
                  <a:noFill/>
                </a:ln>
                <a:solidFill>
                  <a:prstClr val="black"/>
                </a:solidFill>
                <a:effectLst/>
                <a:uLnTx/>
                <a:uFillTx/>
                <a:ea typeface="+mn-ea"/>
                <a:cs typeface="+mn-cs"/>
              </a:rPr>
              <a:t>A.	</a:t>
            </a:r>
            <a:r>
              <a:rPr lang="en-US" altLang="en-US" sz="2800" dirty="0">
                <a:solidFill>
                  <a:prstClr val="black"/>
                </a:solidFill>
              </a:rPr>
              <a:t>Morals</a:t>
            </a:r>
            <a:endParaRPr kumimoji="0" lang="en-US" altLang="en-US" sz="2800" b="0" i="0" u="none" strike="noStrike" kern="1200" cap="none" spc="0" normalizeH="0" baseline="0" noProof="0" dirty="0">
              <a:ln>
                <a:noFill/>
              </a:ln>
              <a:solidFill>
                <a:prstClr val="black"/>
              </a:solidFill>
              <a:effectLst/>
              <a:uLnTx/>
              <a:uFillTx/>
              <a:ea typeface="+mn-ea"/>
              <a:cs typeface="+mn-cs"/>
            </a:endParaRPr>
          </a:p>
          <a:p>
            <a:pPr marL="347472" lvl="1" indent="0">
              <a:spcBef>
                <a:spcPts val="500"/>
              </a:spcBef>
              <a:buClr>
                <a:srgbClr val="3366FF"/>
              </a:buClr>
              <a:buNone/>
              <a:defRPr/>
            </a:pPr>
            <a:r>
              <a:rPr kumimoji="0" lang="en-US" altLang="en-US" sz="2800" b="0" i="0" u="none" strike="noStrike" kern="1200" cap="none" spc="0" normalizeH="0" baseline="0" noProof="0" dirty="0">
                <a:ln>
                  <a:noFill/>
                </a:ln>
                <a:solidFill>
                  <a:prstClr val="black"/>
                </a:solidFill>
                <a:effectLst/>
                <a:uLnTx/>
                <a:uFillTx/>
                <a:ea typeface="+mn-ea"/>
                <a:cs typeface="+mn-cs"/>
              </a:rPr>
              <a:t>B.	</a:t>
            </a:r>
            <a:r>
              <a:rPr lang="en-US" altLang="en-US" sz="2800" dirty="0">
                <a:solidFill>
                  <a:prstClr val="black"/>
                </a:solidFill>
              </a:rPr>
              <a:t>Ethics</a:t>
            </a:r>
            <a:endParaRPr kumimoji="0" lang="en-US" altLang="en-US" sz="2800" b="0" i="0" u="none" strike="noStrike" kern="1200" cap="none" spc="0" normalizeH="0" baseline="0" noProof="0" dirty="0">
              <a:ln>
                <a:noFill/>
              </a:ln>
              <a:solidFill>
                <a:prstClr val="black"/>
              </a:solidFill>
              <a:effectLst/>
              <a:uLnTx/>
              <a:uFillTx/>
              <a:ea typeface="+mn-ea"/>
              <a:cs typeface="+mn-cs"/>
            </a:endParaRPr>
          </a:p>
          <a:p>
            <a:pPr marL="347472" lvl="1" indent="0">
              <a:spcBef>
                <a:spcPts val="500"/>
              </a:spcBef>
              <a:buClr>
                <a:srgbClr val="3366FF"/>
              </a:buClr>
              <a:buNone/>
              <a:defRPr/>
            </a:pPr>
            <a:r>
              <a:rPr lang="en-US" altLang="en-US" sz="2800" dirty="0">
                <a:solidFill>
                  <a:prstClr val="black"/>
                </a:solidFill>
              </a:rPr>
              <a:t>C.	Societal values</a:t>
            </a:r>
            <a:endParaRPr kumimoji="0" lang="en-US" altLang="en-US" sz="2800" b="0" i="0" u="none" strike="noStrike" kern="1200" cap="none" spc="0" normalizeH="0" baseline="0" noProof="0" dirty="0">
              <a:ln>
                <a:noFill/>
              </a:ln>
              <a:solidFill>
                <a:prstClr val="black"/>
              </a:solidFill>
              <a:effectLst/>
              <a:uLnTx/>
              <a:uFillTx/>
              <a:ea typeface="+mn-ea"/>
              <a:cs typeface="+mn-cs"/>
            </a:endParaRPr>
          </a:p>
          <a:p>
            <a:pPr marL="347472" lvl="1" indent="0">
              <a:spcBef>
                <a:spcPts val="500"/>
              </a:spcBef>
              <a:buClr>
                <a:srgbClr val="3366FF"/>
              </a:buClr>
              <a:buNone/>
              <a:defRPr/>
            </a:pPr>
            <a:r>
              <a:rPr kumimoji="0" lang="en-US" altLang="en-US" sz="2800" b="0" i="0" u="none" strike="noStrike" kern="1200" cap="none" spc="0" normalizeH="0" baseline="0" noProof="0" dirty="0">
                <a:ln>
                  <a:noFill/>
                </a:ln>
                <a:solidFill>
                  <a:prstClr val="black"/>
                </a:solidFill>
                <a:effectLst/>
                <a:uLnTx/>
                <a:uFillTx/>
                <a:ea typeface="+mn-ea"/>
                <a:cs typeface="+mn-cs"/>
              </a:rPr>
              <a:t>D.	</a:t>
            </a:r>
            <a:r>
              <a:rPr lang="en-US" altLang="en-US" sz="2800" dirty="0">
                <a:solidFill>
                  <a:prstClr val="black"/>
                </a:solidFill>
              </a:rPr>
              <a:t>Law</a:t>
            </a:r>
            <a:endParaRPr kumimoji="0" lang="en-US" altLang="en-US" sz="2800" b="0" i="0" u="none" strike="noStrike" kern="1200" cap="none" spc="0" normalizeH="0" baseline="0" noProof="0" dirty="0">
              <a:ln>
                <a:noFill/>
              </a:ln>
              <a:solidFill>
                <a:prstClr val="black"/>
              </a:solidFill>
              <a:effectLst/>
              <a:uLnTx/>
              <a:uFillTx/>
              <a:ea typeface="+mn-ea"/>
              <a:cs typeface="+mn-cs"/>
            </a:endParaRPr>
          </a:p>
        </p:txBody>
      </p:sp>
      <p:sp>
        <p:nvSpPr>
          <p:cNvPr id="6" name="Slide Number Placeholder 5">
            <a:extLst>
              <a:ext uri="{FF2B5EF4-FFF2-40B4-BE49-F238E27FC236}">
                <a16:creationId xmlns:a16="http://schemas.microsoft.com/office/drawing/2014/main" id="{DAFE251E-6B41-48F9-E9AA-40912127ABFF}"/>
              </a:ext>
            </a:extLst>
          </p:cNvPr>
          <p:cNvSpPr>
            <a:spLocks noGrp="1"/>
          </p:cNvSpPr>
          <p:nvPr>
            <p:ph type="sldNum" sz="quarter" idx="4"/>
          </p:nvPr>
        </p:nvSpPr>
        <p:spPr>
          <a:prstGeom prst="rect">
            <a:avLst/>
          </a:prstGeom>
        </p:spPr>
        <p:txBody>
          <a:bodyPr vert="horz" lIns="91440" tIns="45720" rIns="91440" bIns="45720" rtlCol="0" anchor="ctr"/>
          <a:lstStyle>
            <a:lvl1pPr algn="r">
              <a:defRPr sz="800">
                <a:solidFill>
                  <a:schemeClr val="tx1"/>
                </a:solidFill>
                <a:latin typeface="Calibri" panose="020F0502020204030204" pitchFamily="34" charset="0"/>
              </a:defRPr>
            </a:lvl1pPr>
          </a:lstStyle>
          <a:p>
            <a:fld id="{E61124D7-3D3F-409D-95D2-103C22DF228D}" type="slidenum">
              <a:rPr lang="en-US" sz="900" smtClean="0">
                <a:latin typeface="+mn-lt"/>
              </a:rPr>
              <a:pPr/>
              <a:t>6</a:t>
            </a:fld>
            <a:endParaRPr lang="en-US" sz="900" dirty="0">
              <a:latin typeface="+mn-lt"/>
            </a:endParaRPr>
          </a:p>
        </p:txBody>
      </p:sp>
    </p:spTree>
    <p:extLst>
      <p:ext uri="{BB962C8B-B14F-4D97-AF65-F5344CB8AC3E}">
        <p14:creationId xmlns:p14="http://schemas.microsoft.com/office/powerpoint/2010/main" val="33243879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89B882B-A233-6161-FDFA-1818CC642C83}"/>
              </a:ext>
            </a:extLst>
          </p:cNvPr>
          <p:cNvSpPr>
            <a:spLocks noGrp="1"/>
          </p:cNvSpPr>
          <p:nvPr>
            <p:ph type="title"/>
          </p:nvPr>
        </p:nvSpPr>
        <p:spPr/>
        <p:txBody>
          <a:bodyPr/>
          <a:lstStyle/>
          <a:p>
            <a:r>
              <a:rPr lang="en-US" altLang="en-US" dirty="0"/>
              <a:t>The Law and Morality </a:t>
            </a:r>
            <a:r>
              <a:rPr lang="en-US" altLang="en-US" sz="3500" dirty="0"/>
              <a:t>(continued)</a:t>
            </a:r>
            <a:endParaRPr lang="en-US" sz="1600" dirty="0"/>
          </a:p>
        </p:txBody>
      </p:sp>
      <p:sp>
        <p:nvSpPr>
          <p:cNvPr id="3" name="Content Placeholder 2">
            <a:extLst>
              <a:ext uri="{FF2B5EF4-FFF2-40B4-BE49-F238E27FC236}">
                <a16:creationId xmlns:a16="http://schemas.microsoft.com/office/drawing/2014/main" id="{9B86B871-8B6C-89AD-54C5-902B85BACE8D}"/>
              </a:ext>
            </a:extLst>
          </p:cNvPr>
          <p:cNvSpPr>
            <a:spLocks noGrp="1"/>
          </p:cNvSpPr>
          <p:nvPr>
            <p:ph idx="1"/>
          </p:nvPr>
        </p:nvSpPr>
        <p:spPr>
          <a:xfrm>
            <a:off x="838200" y="1828801"/>
            <a:ext cx="9982200" cy="4078832"/>
          </a:xfrm>
        </p:spPr>
        <p:txBody>
          <a:bodyPr>
            <a:normAutofit/>
          </a:bodyPr>
          <a:lstStyle/>
          <a:p>
            <a:pPr lvl="0">
              <a:spcBef>
                <a:spcPts val="1000"/>
              </a:spcBef>
              <a:buClr>
                <a:srgbClr val="9900CC"/>
              </a:buClr>
            </a:pPr>
            <a:r>
              <a:rPr lang="en-US" altLang="en-US" sz="3200" b="1" dirty="0">
                <a:solidFill>
                  <a:prstClr val="black"/>
                </a:solidFill>
              </a:rPr>
              <a:t>Morals.</a:t>
            </a:r>
          </a:p>
          <a:p>
            <a:pPr marL="347472" lvl="1" indent="-347472">
              <a:spcBef>
                <a:spcPts val="500"/>
              </a:spcBef>
              <a:buClr>
                <a:schemeClr val="tx1"/>
              </a:buClr>
            </a:pPr>
            <a:r>
              <a:rPr lang="en-US" altLang="en-US" sz="2800" dirty="0">
                <a:solidFill>
                  <a:prstClr val="black"/>
                </a:solidFill>
              </a:rPr>
              <a:t>Values that govern the difference between right and wrong and good and evil.</a:t>
            </a:r>
          </a:p>
          <a:p>
            <a:pPr marL="347472" lvl="1" indent="-347472">
              <a:spcBef>
                <a:spcPts val="500"/>
              </a:spcBef>
              <a:buClr>
                <a:schemeClr val="tx1"/>
              </a:buClr>
            </a:pPr>
            <a:r>
              <a:rPr lang="en-US" altLang="en-US" sz="2800" dirty="0">
                <a:solidFill>
                  <a:prstClr val="black"/>
                </a:solidFill>
              </a:rPr>
              <a:t>Serve as a guide for those bodies that make, interpret, and enforce the law.</a:t>
            </a:r>
          </a:p>
        </p:txBody>
      </p:sp>
      <p:sp>
        <p:nvSpPr>
          <p:cNvPr id="6" name="Slide Number Placeholder 5">
            <a:extLst>
              <a:ext uri="{FF2B5EF4-FFF2-40B4-BE49-F238E27FC236}">
                <a16:creationId xmlns:a16="http://schemas.microsoft.com/office/drawing/2014/main" id="{DAFE251E-6B41-48F9-E9AA-40912127ABFF}"/>
              </a:ext>
            </a:extLst>
          </p:cNvPr>
          <p:cNvSpPr>
            <a:spLocks noGrp="1"/>
          </p:cNvSpPr>
          <p:nvPr>
            <p:ph type="sldNum" sz="quarter" idx="4"/>
          </p:nvPr>
        </p:nvSpPr>
        <p:spPr>
          <a:prstGeom prst="rect">
            <a:avLst/>
          </a:prstGeom>
        </p:spPr>
        <p:txBody>
          <a:bodyPr vert="horz" lIns="91440" tIns="45720" rIns="91440" bIns="45720" rtlCol="0" anchor="ctr"/>
          <a:lstStyle>
            <a:lvl1pPr algn="r">
              <a:defRPr sz="800">
                <a:solidFill>
                  <a:schemeClr val="tx1"/>
                </a:solidFill>
                <a:latin typeface="Calibri" panose="020F0502020204030204" pitchFamily="34" charset="0"/>
              </a:defRPr>
            </a:lvl1pPr>
          </a:lstStyle>
          <a:p>
            <a:fld id="{E61124D7-3D3F-409D-95D2-103C22DF228D}" type="slidenum">
              <a:rPr lang="en-US" sz="900" smtClean="0">
                <a:latin typeface="+mn-lt"/>
              </a:rPr>
              <a:pPr/>
              <a:t>7</a:t>
            </a:fld>
            <a:endParaRPr lang="en-US" sz="900" dirty="0">
              <a:latin typeface="+mn-lt"/>
            </a:endParaRPr>
          </a:p>
        </p:txBody>
      </p:sp>
    </p:spTree>
    <p:extLst>
      <p:ext uri="{BB962C8B-B14F-4D97-AF65-F5344CB8AC3E}">
        <p14:creationId xmlns:p14="http://schemas.microsoft.com/office/powerpoint/2010/main" val="23055699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89B882B-A233-6161-FDFA-1818CC642C83}"/>
              </a:ext>
            </a:extLst>
          </p:cNvPr>
          <p:cNvSpPr>
            <a:spLocks noGrp="1"/>
          </p:cNvSpPr>
          <p:nvPr>
            <p:ph type="title"/>
          </p:nvPr>
        </p:nvSpPr>
        <p:spPr/>
        <p:txBody>
          <a:bodyPr/>
          <a:lstStyle/>
          <a:p>
            <a:r>
              <a:rPr lang="en-US" altLang="en-US" dirty="0"/>
              <a:t>Values and Ethics</a:t>
            </a:r>
            <a:endParaRPr lang="en-US" sz="1600" dirty="0"/>
          </a:p>
        </p:txBody>
      </p:sp>
      <p:sp>
        <p:nvSpPr>
          <p:cNvPr id="3" name="Content Placeholder 2">
            <a:extLst>
              <a:ext uri="{FF2B5EF4-FFF2-40B4-BE49-F238E27FC236}">
                <a16:creationId xmlns:a16="http://schemas.microsoft.com/office/drawing/2014/main" id="{9B86B871-8B6C-89AD-54C5-902B85BACE8D}"/>
              </a:ext>
            </a:extLst>
          </p:cNvPr>
          <p:cNvSpPr>
            <a:spLocks noGrp="1"/>
          </p:cNvSpPr>
          <p:nvPr>
            <p:ph idx="1"/>
          </p:nvPr>
        </p:nvSpPr>
        <p:spPr>
          <a:xfrm>
            <a:off x="838200" y="1828801"/>
            <a:ext cx="9982200" cy="4078832"/>
          </a:xfrm>
        </p:spPr>
        <p:txBody>
          <a:bodyPr>
            <a:normAutofit/>
          </a:bodyPr>
          <a:lstStyle/>
          <a:p>
            <a:pPr lvl="0">
              <a:spcBef>
                <a:spcPts val="1000"/>
              </a:spcBef>
              <a:buClr>
                <a:srgbClr val="9900CC"/>
              </a:buClr>
            </a:pPr>
            <a:r>
              <a:rPr lang="en-US" altLang="en-US" sz="3200" b="1" dirty="0">
                <a:solidFill>
                  <a:prstClr val="black"/>
                </a:solidFill>
              </a:rPr>
              <a:t>Ethics.</a:t>
            </a:r>
          </a:p>
          <a:p>
            <a:pPr marL="347472" lvl="1" indent="-347472">
              <a:spcBef>
                <a:spcPts val="500"/>
              </a:spcBef>
              <a:buClr>
                <a:schemeClr val="tx1"/>
              </a:buClr>
            </a:pPr>
            <a:r>
              <a:rPr lang="en-US" altLang="en-US" sz="2800" dirty="0">
                <a:solidFill>
                  <a:prstClr val="black"/>
                </a:solidFill>
              </a:rPr>
              <a:t>The attempt to develop a means of determining what fundamental values really are and for formulating and applying rules that enforce those values.</a:t>
            </a:r>
          </a:p>
        </p:txBody>
      </p:sp>
      <p:sp>
        <p:nvSpPr>
          <p:cNvPr id="6" name="Slide Number Placeholder 5">
            <a:extLst>
              <a:ext uri="{FF2B5EF4-FFF2-40B4-BE49-F238E27FC236}">
                <a16:creationId xmlns:a16="http://schemas.microsoft.com/office/drawing/2014/main" id="{DAFE251E-6B41-48F9-E9AA-40912127ABFF}"/>
              </a:ext>
            </a:extLst>
          </p:cNvPr>
          <p:cNvSpPr>
            <a:spLocks noGrp="1"/>
          </p:cNvSpPr>
          <p:nvPr>
            <p:ph type="sldNum" sz="quarter" idx="4"/>
          </p:nvPr>
        </p:nvSpPr>
        <p:spPr>
          <a:prstGeom prst="rect">
            <a:avLst/>
          </a:prstGeom>
        </p:spPr>
        <p:txBody>
          <a:bodyPr vert="horz" lIns="91440" tIns="45720" rIns="91440" bIns="45720" rtlCol="0" anchor="ctr"/>
          <a:lstStyle>
            <a:lvl1pPr algn="r">
              <a:defRPr sz="800">
                <a:solidFill>
                  <a:schemeClr val="tx1"/>
                </a:solidFill>
                <a:latin typeface="Calibri" panose="020F0502020204030204" pitchFamily="34" charset="0"/>
              </a:defRPr>
            </a:lvl1pPr>
          </a:lstStyle>
          <a:p>
            <a:fld id="{E61124D7-3D3F-409D-95D2-103C22DF228D}" type="slidenum">
              <a:rPr lang="en-US" sz="900" smtClean="0">
                <a:latin typeface="+mn-lt"/>
              </a:rPr>
              <a:pPr/>
              <a:t>8</a:t>
            </a:fld>
            <a:endParaRPr lang="en-US" sz="900" dirty="0">
              <a:latin typeface="+mn-lt"/>
            </a:endParaRPr>
          </a:p>
        </p:txBody>
      </p:sp>
    </p:spTree>
    <p:extLst>
      <p:ext uri="{BB962C8B-B14F-4D97-AF65-F5344CB8AC3E}">
        <p14:creationId xmlns:p14="http://schemas.microsoft.com/office/powerpoint/2010/main" val="4838089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89B882B-A233-6161-FDFA-1818CC642C83}"/>
              </a:ext>
            </a:extLst>
          </p:cNvPr>
          <p:cNvSpPr>
            <a:spLocks noGrp="1"/>
          </p:cNvSpPr>
          <p:nvPr>
            <p:ph type="title"/>
          </p:nvPr>
        </p:nvSpPr>
        <p:spPr/>
        <p:txBody>
          <a:bodyPr/>
          <a:lstStyle/>
          <a:p>
            <a:r>
              <a:rPr lang="en-US" altLang="en-US" dirty="0"/>
              <a:t>Traditional Natural Law</a:t>
            </a:r>
            <a:endParaRPr lang="en-US" sz="1600" dirty="0"/>
          </a:p>
        </p:txBody>
      </p:sp>
      <p:sp>
        <p:nvSpPr>
          <p:cNvPr id="3" name="Content Placeholder 2">
            <a:extLst>
              <a:ext uri="{FF2B5EF4-FFF2-40B4-BE49-F238E27FC236}">
                <a16:creationId xmlns:a16="http://schemas.microsoft.com/office/drawing/2014/main" id="{9B86B871-8B6C-89AD-54C5-902B85BACE8D}"/>
              </a:ext>
            </a:extLst>
          </p:cNvPr>
          <p:cNvSpPr>
            <a:spLocks noGrp="1"/>
          </p:cNvSpPr>
          <p:nvPr>
            <p:ph idx="1"/>
          </p:nvPr>
        </p:nvSpPr>
        <p:spPr>
          <a:xfrm>
            <a:off x="838200" y="1828801"/>
            <a:ext cx="10642600" cy="4078832"/>
          </a:xfrm>
        </p:spPr>
        <p:txBody>
          <a:bodyPr>
            <a:normAutofit/>
          </a:bodyPr>
          <a:lstStyle/>
          <a:p>
            <a:pPr marL="347472" lvl="0" indent="-347472">
              <a:spcBef>
                <a:spcPts val="1000"/>
              </a:spcBef>
              <a:buClr>
                <a:schemeClr val="tx1"/>
              </a:buClr>
              <a:buFont typeface="Arial" panose="020B0604020202020204" pitchFamily="34" charset="0"/>
              <a:buChar char="•"/>
            </a:pPr>
            <a:r>
              <a:rPr lang="en-US" altLang="en-US" sz="3200" dirty="0">
                <a:solidFill>
                  <a:prstClr val="black"/>
                </a:solidFill>
              </a:rPr>
              <a:t>Sees law as originating from some objective, superior force that stands outside the everyday experience of most people.</a:t>
            </a:r>
          </a:p>
          <a:p>
            <a:pPr marL="347472" lvl="0" indent="-347472">
              <a:spcBef>
                <a:spcPts val="1000"/>
              </a:spcBef>
              <a:buClr>
                <a:schemeClr val="tx1"/>
              </a:buClr>
              <a:buFont typeface="Arial" panose="020B0604020202020204" pitchFamily="34" charset="0"/>
              <a:buChar char="•"/>
            </a:pPr>
            <a:r>
              <a:rPr lang="en-US" altLang="en-US" sz="3200" dirty="0">
                <a:solidFill>
                  <a:prstClr val="black"/>
                </a:solidFill>
              </a:rPr>
              <a:t>There exists an unbreakable link joining morality to the law in a fundamental way.</a:t>
            </a:r>
          </a:p>
        </p:txBody>
      </p:sp>
      <p:sp>
        <p:nvSpPr>
          <p:cNvPr id="6" name="Slide Number Placeholder 5">
            <a:extLst>
              <a:ext uri="{FF2B5EF4-FFF2-40B4-BE49-F238E27FC236}">
                <a16:creationId xmlns:a16="http://schemas.microsoft.com/office/drawing/2014/main" id="{DAFE251E-6B41-48F9-E9AA-40912127ABFF}"/>
              </a:ext>
            </a:extLst>
          </p:cNvPr>
          <p:cNvSpPr>
            <a:spLocks noGrp="1"/>
          </p:cNvSpPr>
          <p:nvPr>
            <p:ph type="sldNum" sz="quarter" idx="4"/>
          </p:nvPr>
        </p:nvSpPr>
        <p:spPr>
          <a:prstGeom prst="rect">
            <a:avLst/>
          </a:prstGeom>
        </p:spPr>
        <p:txBody>
          <a:bodyPr vert="horz" lIns="91440" tIns="45720" rIns="91440" bIns="45720" rtlCol="0" anchor="ctr"/>
          <a:lstStyle>
            <a:lvl1pPr algn="r">
              <a:defRPr sz="800">
                <a:solidFill>
                  <a:schemeClr val="tx1"/>
                </a:solidFill>
                <a:latin typeface="Calibri" panose="020F0502020204030204" pitchFamily="34" charset="0"/>
              </a:defRPr>
            </a:lvl1pPr>
          </a:lstStyle>
          <a:p>
            <a:fld id="{E61124D7-3D3F-409D-95D2-103C22DF228D}" type="slidenum">
              <a:rPr lang="en-US" sz="900" smtClean="0">
                <a:latin typeface="+mn-lt"/>
              </a:rPr>
              <a:pPr/>
              <a:t>9</a:t>
            </a:fld>
            <a:endParaRPr lang="en-US" sz="900" dirty="0">
              <a:latin typeface="+mn-lt"/>
            </a:endParaRPr>
          </a:p>
        </p:txBody>
      </p:sp>
    </p:spTree>
    <p:extLst>
      <p:ext uri="{BB962C8B-B14F-4D97-AF65-F5344CB8AC3E}">
        <p14:creationId xmlns:p14="http://schemas.microsoft.com/office/powerpoint/2010/main" val="3256622462"/>
      </p:ext>
    </p:extLst>
  </p:cSld>
  <p:clrMapOvr>
    <a:masterClrMapping/>
  </p:clrMapOvr>
</p:sld>
</file>

<file path=ppt/theme/theme1.xml><?xml version="1.0" encoding="utf-8"?>
<a:theme xmlns:a="http://schemas.openxmlformats.org/drawingml/2006/main" name="Title Slides Master">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ainContentSlideMaster">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losingMaster">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DividerSlideMaster">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ImageDescriptionAppendixSlideMaster">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8031</TotalTime>
  <Words>2250</Words>
  <Application>Microsoft Office PowerPoint</Application>
  <PresentationFormat>Widescreen</PresentationFormat>
  <Paragraphs>243</Paragraphs>
  <Slides>36</Slides>
  <Notes>36</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36</vt:i4>
      </vt:variant>
    </vt:vector>
  </HeadingPairs>
  <TitlesOfParts>
    <vt:vector size="45" baseType="lpstr">
      <vt:lpstr>Arial</vt:lpstr>
      <vt:lpstr>Calibri</vt:lpstr>
      <vt:lpstr>Calibri Light</vt:lpstr>
      <vt:lpstr>Wingdings</vt:lpstr>
      <vt:lpstr>Title Slides Master</vt:lpstr>
      <vt:lpstr>MainContentSlideMaster</vt:lpstr>
      <vt:lpstr>ClosingMaster</vt:lpstr>
      <vt:lpstr>DividerSlideMaster</vt:lpstr>
      <vt:lpstr>ImageDescriptionAppendixSlideMaster</vt:lpstr>
      <vt:lpstr>Ethics and the Law</vt:lpstr>
      <vt:lpstr>Learning Objectives</vt:lpstr>
      <vt:lpstr>Learning Objectives (continued)</vt:lpstr>
      <vt:lpstr>Question (1)</vt:lpstr>
      <vt:lpstr>The Law and Morality</vt:lpstr>
      <vt:lpstr>Question (2)</vt:lpstr>
      <vt:lpstr>The Law and Morality (continued)</vt:lpstr>
      <vt:lpstr>Values and Ethics</vt:lpstr>
      <vt:lpstr>Traditional Natural Law</vt:lpstr>
      <vt:lpstr>Question (3)</vt:lpstr>
      <vt:lpstr>Modern Natural Law </vt:lpstr>
      <vt:lpstr>Nonjudgmentalism</vt:lpstr>
      <vt:lpstr>Nonjudgmentalism (continued)</vt:lpstr>
      <vt:lpstr>Hyper-Intolerance</vt:lpstr>
      <vt:lpstr>Ethical Decision-Making</vt:lpstr>
      <vt:lpstr>Ethical Theories: The Social Contract Option</vt:lpstr>
      <vt:lpstr>Shortcomings of Social Contract Ethics</vt:lpstr>
      <vt:lpstr>Question (4)</vt:lpstr>
      <vt:lpstr>Ethical Theories: The Utilitarian Option</vt:lpstr>
      <vt:lpstr>Ethical Theories: The Utilitarian Option (continued)</vt:lpstr>
      <vt:lpstr>Shortcomings of Utilitarianism </vt:lpstr>
      <vt:lpstr>Ethical Theories: The Rational Option</vt:lpstr>
      <vt:lpstr>Shortcomings of Rational Ethics</vt:lpstr>
      <vt:lpstr>Ethics and the Government</vt:lpstr>
      <vt:lpstr>A Governmental and Ethical Dyad</vt:lpstr>
      <vt:lpstr>A Governmental and Ethical Dyad (continued)</vt:lpstr>
      <vt:lpstr>Shortcomings of the Ethical Dyad</vt:lpstr>
      <vt:lpstr>The Threat of Failed States</vt:lpstr>
      <vt:lpstr>The Responsibility to Protect (R2P)</vt:lpstr>
      <vt:lpstr>Ethics and Business</vt:lpstr>
      <vt:lpstr>Reasons for Ethical Responsibility</vt:lpstr>
      <vt:lpstr>Reasons for Ethical Responsibility (continued)</vt:lpstr>
      <vt:lpstr>Efforts to Promote Ethical Behavior</vt:lpstr>
      <vt:lpstr>The Relationship between Law and Ethics</vt:lpstr>
      <vt:lpstr>Ethical and Legal Anarchy</vt:lpstr>
      <vt:lpstr>End of Main Content</vt:lpstr>
    </vt:vector>
  </TitlesOfParts>
  <Company>The McGraw-Hill Companies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1: Ethics and the Law</dc:title>
  <dc:creator>MHE</dc:creator>
  <cp:keywords>PPT</cp:keywords>
  <cp:lastModifiedBy>Acer</cp:lastModifiedBy>
  <cp:revision>1330</cp:revision>
  <dcterms:created xsi:type="dcterms:W3CDTF">2020-12-26T22:15:50Z</dcterms:created>
  <dcterms:modified xsi:type="dcterms:W3CDTF">2022-11-24T05:47:09Z</dcterms:modified>
</cp:coreProperties>
</file>